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handoutMasterIdLst>
    <p:handoutMasterId r:id="rId19"/>
  </p:handoutMasterIdLst>
  <p:sldIdLst>
    <p:sldId id="284" r:id="rId2"/>
    <p:sldId id="282" r:id="rId3"/>
    <p:sldId id="285" r:id="rId4"/>
    <p:sldId id="287" r:id="rId5"/>
    <p:sldId id="256" r:id="rId6"/>
    <p:sldId id="286" r:id="rId7"/>
    <p:sldId id="290" r:id="rId8"/>
    <p:sldId id="257" r:id="rId9"/>
    <p:sldId id="259" r:id="rId10"/>
    <p:sldId id="288" r:id="rId11"/>
    <p:sldId id="289" r:id="rId12"/>
    <p:sldId id="260" r:id="rId13"/>
    <p:sldId id="291" r:id="rId14"/>
    <p:sldId id="263" r:id="rId15"/>
    <p:sldId id="292" r:id="rId16"/>
    <p:sldId id="293" r:id="rId17"/>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Arial Narrow" panose="020B0606020202030204"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Narrow" panose="020B0606020202030204"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Narrow" panose="020B0606020202030204"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Narrow" panose="020B0606020202030204"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Narrow" panose="020B0606020202030204" pitchFamily="34" charset="0"/>
        <a:ea typeface="+mn-ea"/>
        <a:cs typeface="+mn-cs"/>
      </a:defRPr>
    </a:lvl5pPr>
    <a:lvl6pPr marL="2286000" algn="l" defTabSz="914400" rtl="0" eaLnBrk="1" latinLnBrk="0" hangingPunct="1">
      <a:defRPr sz="2400" b="1" kern="1200">
        <a:solidFill>
          <a:schemeClr val="tx1"/>
        </a:solidFill>
        <a:latin typeface="Arial Narrow" panose="020B0606020202030204" pitchFamily="34" charset="0"/>
        <a:ea typeface="+mn-ea"/>
        <a:cs typeface="+mn-cs"/>
      </a:defRPr>
    </a:lvl6pPr>
    <a:lvl7pPr marL="2743200" algn="l" defTabSz="914400" rtl="0" eaLnBrk="1" latinLnBrk="0" hangingPunct="1">
      <a:defRPr sz="2400" b="1" kern="1200">
        <a:solidFill>
          <a:schemeClr val="tx1"/>
        </a:solidFill>
        <a:latin typeface="Arial Narrow" panose="020B0606020202030204" pitchFamily="34" charset="0"/>
        <a:ea typeface="+mn-ea"/>
        <a:cs typeface="+mn-cs"/>
      </a:defRPr>
    </a:lvl7pPr>
    <a:lvl8pPr marL="3200400" algn="l" defTabSz="914400" rtl="0" eaLnBrk="1" latinLnBrk="0" hangingPunct="1">
      <a:defRPr sz="2400" b="1" kern="1200">
        <a:solidFill>
          <a:schemeClr val="tx1"/>
        </a:solidFill>
        <a:latin typeface="Arial Narrow" panose="020B0606020202030204" pitchFamily="34" charset="0"/>
        <a:ea typeface="+mn-ea"/>
        <a:cs typeface="+mn-cs"/>
      </a:defRPr>
    </a:lvl8pPr>
    <a:lvl9pPr marL="3657600" algn="l" defTabSz="914400" rtl="0" eaLnBrk="1" latinLnBrk="0" hangingPunct="1">
      <a:defRPr sz="2400" b="1" kern="1200">
        <a:solidFill>
          <a:schemeClr val="tx1"/>
        </a:solidFill>
        <a:latin typeface="Arial Narrow" panose="020B0606020202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FF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40" d="100"/>
          <a:sy n="40" d="100"/>
        </p:scale>
        <p:origin x="1976" y="6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5" d="100"/>
          <a:sy n="85" d="100"/>
        </p:scale>
        <p:origin x="-1956"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2DA35F11-B92E-26DF-7199-7ABB17481CFC}"/>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ltLang="en-DE"/>
          </a:p>
        </p:txBody>
      </p:sp>
      <p:sp>
        <p:nvSpPr>
          <p:cNvPr id="59395" name="Rectangle 3">
            <a:extLst>
              <a:ext uri="{FF2B5EF4-FFF2-40B4-BE49-F238E27FC236}">
                <a16:creationId xmlns:a16="http://schemas.microsoft.com/office/drawing/2014/main" id="{D3D60D90-285E-AD85-2EB0-924EF9B2F0C7}"/>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ltLang="en-DE"/>
          </a:p>
        </p:txBody>
      </p:sp>
      <p:sp>
        <p:nvSpPr>
          <p:cNvPr id="59396" name="Rectangle 4">
            <a:extLst>
              <a:ext uri="{FF2B5EF4-FFF2-40B4-BE49-F238E27FC236}">
                <a16:creationId xmlns:a16="http://schemas.microsoft.com/office/drawing/2014/main" id="{1AE9CE6F-8DAE-A4E4-9059-D1F78C278178}"/>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en-DE"/>
          </a:p>
        </p:txBody>
      </p:sp>
      <p:sp>
        <p:nvSpPr>
          <p:cNvPr id="59397" name="Rectangle 5">
            <a:extLst>
              <a:ext uri="{FF2B5EF4-FFF2-40B4-BE49-F238E27FC236}">
                <a16:creationId xmlns:a16="http://schemas.microsoft.com/office/drawing/2014/main" id="{3BA08EF2-ADF1-2691-CE3A-AA77AADE0965}"/>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7F3BF1C-1282-4491-BF62-69BFD913F060}" type="slidenum">
              <a:rPr lang="de-DE" altLang="en-DE"/>
              <a:pPr/>
              <a:t>‹#›</a:t>
            </a:fld>
            <a:endParaRPr lang="de-DE" altLang="en-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2AB55D6-9F00-5259-1688-37A7D0E622EE}"/>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DE"/>
          </a:p>
        </p:txBody>
      </p:sp>
      <p:sp>
        <p:nvSpPr>
          <p:cNvPr id="21507" name="Rectangle 3">
            <a:extLst>
              <a:ext uri="{FF2B5EF4-FFF2-40B4-BE49-F238E27FC236}">
                <a16:creationId xmlns:a16="http://schemas.microsoft.com/office/drawing/2014/main" id="{A6FDCD84-792D-AD43-F530-D287E676765D}"/>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DE"/>
          </a:p>
        </p:txBody>
      </p:sp>
      <p:sp>
        <p:nvSpPr>
          <p:cNvPr id="21508" name="Rectangle 4">
            <a:extLst>
              <a:ext uri="{FF2B5EF4-FFF2-40B4-BE49-F238E27FC236}">
                <a16:creationId xmlns:a16="http://schemas.microsoft.com/office/drawing/2014/main" id="{407E1C66-608B-7962-4963-ED7593ACFAF5}"/>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a:extLst>
              <a:ext uri="{FF2B5EF4-FFF2-40B4-BE49-F238E27FC236}">
                <a16:creationId xmlns:a16="http://schemas.microsoft.com/office/drawing/2014/main" id="{3F37C48C-DBEF-2ACC-455E-4D0E63B3369F}"/>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en-DE"/>
              <a:t>Klicken Sie, um die Formate des Vorlagentextes zu bearbeiten</a:t>
            </a:r>
          </a:p>
          <a:p>
            <a:pPr lvl="1"/>
            <a:r>
              <a:rPr lang="de-DE" altLang="en-DE"/>
              <a:t>Zweite Ebene</a:t>
            </a:r>
          </a:p>
          <a:p>
            <a:pPr lvl="2"/>
            <a:r>
              <a:rPr lang="de-DE" altLang="en-DE"/>
              <a:t>Dritte Ebene</a:t>
            </a:r>
          </a:p>
          <a:p>
            <a:pPr lvl="3"/>
            <a:r>
              <a:rPr lang="de-DE" altLang="en-DE"/>
              <a:t>Vierte Ebene</a:t>
            </a:r>
          </a:p>
          <a:p>
            <a:pPr lvl="4"/>
            <a:r>
              <a:rPr lang="de-DE" altLang="en-DE"/>
              <a:t>Fünfte Ebene</a:t>
            </a:r>
          </a:p>
        </p:txBody>
      </p:sp>
      <p:sp>
        <p:nvSpPr>
          <p:cNvPr id="21510" name="Rectangle 6">
            <a:extLst>
              <a:ext uri="{FF2B5EF4-FFF2-40B4-BE49-F238E27FC236}">
                <a16:creationId xmlns:a16="http://schemas.microsoft.com/office/drawing/2014/main" id="{B709790A-49A7-850A-A3BD-2DAB44F311B9}"/>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DE"/>
          </a:p>
        </p:txBody>
      </p:sp>
      <p:sp>
        <p:nvSpPr>
          <p:cNvPr id="21511" name="Rectangle 7">
            <a:extLst>
              <a:ext uri="{FF2B5EF4-FFF2-40B4-BE49-F238E27FC236}">
                <a16:creationId xmlns:a16="http://schemas.microsoft.com/office/drawing/2014/main" id="{81D00A39-D05D-3262-0EB2-8B669EDEA896}"/>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A55656D-6E77-4671-B75E-C6A9F1FCC93F}" type="slidenum">
              <a:rPr lang="en-GB" altLang="en-DE"/>
              <a:pPr/>
              <a:t>‹#›</a:t>
            </a:fld>
            <a:endParaRPr lang="en-GB" altLang="en-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6442D88-5412-A1CD-7AE5-D31C3E971EE0}"/>
              </a:ext>
            </a:extLst>
          </p:cNvPr>
          <p:cNvSpPr>
            <a:spLocks noGrp="1" noChangeArrowheads="1"/>
          </p:cNvSpPr>
          <p:nvPr>
            <p:ph type="sldNum" sz="quarter" idx="5"/>
          </p:nvPr>
        </p:nvSpPr>
        <p:spPr>
          <a:ln/>
        </p:spPr>
        <p:txBody>
          <a:bodyPr/>
          <a:lstStyle/>
          <a:p>
            <a:fld id="{11058A4B-CB44-426E-A038-9DF5848B5911}" type="slidenum">
              <a:rPr lang="en-GB" altLang="en-DE"/>
              <a:pPr/>
              <a:t>1</a:t>
            </a:fld>
            <a:endParaRPr lang="en-GB" altLang="en-DE"/>
          </a:p>
        </p:txBody>
      </p:sp>
      <p:sp>
        <p:nvSpPr>
          <p:cNvPr id="67586" name="Rectangle 2">
            <a:extLst>
              <a:ext uri="{FF2B5EF4-FFF2-40B4-BE49-F238E27FC236}">
                <a16:creationId xmlns:a16="http://schemas.microsoft.com/office/drawing/2014/main" id="{7F9DA930-2833-012B-7A4A-C792C036ADB7}"/>
              </a:ext>
            </a:extLst>
          </p:cNvPr>
          <p:cNvSpPr>
            <a:spLocks noChangeArrowheads="1" noTextEdit="1"/>
          </p:cNvSpPr>
          <p:nvPr>
            <p:ph type="sldImg"/>
          </p:nvPr>
        </p:nvSpPr>
        <p:spPr>
          <a:ln/>
        </p:spPr>
      </p:sp>
      <p:sp>
        <p:nvSpPr>
          <p:cNvPr id="67587" name="Rectangle 3">
            <a:extLst>
              <a:ext uri="{FF2B5EF4-FFF2-40B4-BE49-F238E27FC236}">
                <a16:creationId xmlns:a16="http://schemas.microsoft.com/office/drawing/2014/main" id="{80A19B7C-F2E6-72E5-E690-72CF219B84B0}"/>
              </a:ext>
            </a:extLst>
          </p:cNvPr>
          <p:cNvSpPr>
            <a:spLocks noGrp="1" noChangeArrowheads="1"/>
          </p:cNvSpPr>
          <p:nvPr>
            <p:ph type="body" idx="1"/>
          </p:nvPr>
        </p:nvSpPr>
        <p:spPr/>
        <p:txBody>
          <a:bodyPr/>
          <a:lstStyle/>
          <a:p>
            <a:endParaRPr lang="de-DE" altLang="en-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966053B-0732-3AF9-B87E-1C54AE9A7D11}"/>
              </a:ext>
            </a:extLst>
          </p:cNvPr>
          <p:cNvSpPr>
            <a:spLocks noGrp="1" noChangeArrowheads="1"/>
          </p:cNvSpPr>
          <p:nvPr>
            <p:ph type="sldNum" sz="quarter" idx="5"/>
          </p:nvPr>
        </p:nvSpPr>
        <p:spPr>
          <a:ln/>
        </p:spPr>
        <p:txBody>
          <a:bodyPr/>
          <a:lstStyle/>
          <a:p>
            <a:fld id="{7513FAA6-40B7-486A-AC1B-3BAA03214335}" type="slidenum">
              <a:rPr lang="en-GB" altLang="en-DE"/>
              <a:pPr/>
              <a:t>10</a:t>
            </a:fld>
            <a:endParaRPr lang="en-GB" altLang="en-DE"/>
          </a:p>
        </p:txBody>
      </p:sp>
      <p:sp>
        <p:nvSpPr>
          <p:cNvPr id="89090" name="Rectangle 2">
            <a:extLst>
              <a:ext uri="{FF2B5EF4-FFF2-40B4-BE49-F238E27FC236}">
                <a16:creationId xmlns:a16="http://schemas.microsoft.com/office/drawing/2014/main" id="{199602C5-BD54-015A-B13D-3D57ECA04FD2}"/>
              </a:ext>
            </a:extLst>
          </p:cNvPr>
          <p:cNvSpPr>
            <a:spLocks noChangeArrowheads="1" noTextEdit="1"/>
          </p:cNvSpPr>
          <p:nvPr>
            <p:ph type="sldImg"/>
          </p:nvPr>
        </p:nvSpPr>
        <p:spPr>
          <a:ln/>
        </p:spPr>
      </p:sp>
      <p:sp>
        <p:nvSpPr>
          <p:cNvPr id="89091" name="Rectangle 3">
            <a:extLst>
              <a:ext uri="{FF2B5EF4-FFF2-40B4-BE49-F238E27FC236}">
                <a16:creationId xmlns:a16="http://schemas.microsoft.com/office/drawing/2014/main" id="{7E799BDB-5AA2-FB78-16A5-4334180BCB37}"/>
              </a:ext>
            </a:extLst>
          </p:cNvPr>
          <p:cNvSpPr>
            <a:spLocks noGrp="1" noChangeArrowheads="1"/>
          </p:cNvSpPr>
          <p:nvPr>
            <p:ph type="body" idx="1"/>
          </p:nvPr>
        </p:nvSpPr>
        <p:spPr/>
        <p:txBody>
          <a:bodyPr/>
          <a:lstStyle/>
          <a:p>
            <a:endParaRPr lang="de-DE" altLang="en-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F20244D-2964-0BED-DC26-82E4B21569F0}"/>
              </a:ext>
            </a:extLst>
          </p:cNvPr>
          <p:cNvSpPr>
            <a:spLocks noGrp="1" noChangeArrowheads="1"/>
          </p:cNvSpPr>
          <p:nvPr>
            <p:ph type="sldNum" sz="quarter" idx="5"/>
          </p:nvPr>
        </p:nvSpPr>
        <p:spPr>
          <a:ln/>
        </p:spPr>
        <p:txBody>
          <a:bodyPr/>
          <a:lstStyle/>
          <a:p>
            <a:fld id="{191C1722-2667-408E-989F-ED8CCAE60D53}" type="slidenum">
              <a:rPr lang="en-GB" altLang="en-DE"/>
              <a:pPr/>
              <a:t>11</a:t>
            </a:fld>
            <a:endParaRPr lang="en-GB" altLang="en-DE"/>
          </a:p>
        </p:txBody>
      </p:sp>
      <p:sp>
        <p:nvSpPr>
          <p:cNvPr id="92162" name="Rectangle 2">
            <a:extLst>
              <a:ext uri="{FF2B5EF4-FFF2-40B4-BE49-F238E27FC236}">
                <a16:creationId xmlns:a16="http://schemas.microsoft.com/office/drawing/2014/main" id="{C85A57FD-211B-2DEB-15E7-0F63D63B07F1}"/>
              </a:ext>
            </a:extLst>
          </p:cNvPr>
          <p:cNvSpPr>
            <a:spLocks noChangeArrowheads="1" noTextEdit="1"/>
          </p:cNvSpPr>
          <p:nvPr>
            <p:ph type="sldImg"/>
          </p:nvPr>
        </p:nvSpPr>
        <p:spPr>
          <a:ln/>
        </p:spPr>
      </p:sp>
      <p:sp>
        <p:nvSpPr>
          <p:cNvPr id="92163" name="Rectangle 3">
            <a:extLst>
              <a:ext uri="{FF2B5EF4-FFF2-40B4-BE49-F238E27FC236}">
                <a16:creationId xmlns:a16="http://schemas.microsoft.com/office/drawing/2014/main" id="{CEF9C626-2BC3-5E6B-EACD-DA0C52C42327}"/>
              </a:ext>
            </a:extLst>
          </p:cNvPr>
          <p:cNvSpPr>
            <a:spLocks noGrp="1" noChangeArrowheads="1"/>
          </p:cNvSpPr>
          <p:nvPr>
            <p:ph type="body" idx="1"/>
          </p:nvPr>
        </p:nvSpPr>
        <p:spPr/>
        <p:txBody>
          <a:bodyPr/>
          <a:lstStyle/>
          <a:p>
            <a:endParaRPr lang="de-DE" altLang="en-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5A40F3C-5824-A866-AB77-0315D97AA8EA}"/>
              </a:ext>
            </a:extLst>
          </p:cNvPr>
          <p:cNvSpPr>
            <a:spLocks noGrp="1" noChangeArrowheads="1"/>
          </p:cNvSpPr>
          <p:nvPr>
            <p:ph type="sldNum" sz="quarter" idx="5"/>
          </p:nvPr>
        </p:nvSpPr>
        <p:spPr>
          <a:ln/>
        </p:spPr>
        <p:txBody>
          <a:bodyPr/>
          <a:lstStyle/>
          <a:p>
            <a:fld id="{259FB9EC-4F60-4B98-9E8C-CB8EAB1AA1AF}" type="slidenum">
              <a:rPr lang="en-GB" altLang="en-DE"/>
              <a:pPr/>
              <a:t>12</a:t>
            </a:fld>
            <a:endParaRPr lang="en-GB" altLang="en-DE"/>
          </a:p>
        </p:txBody>
      </p:sp>
      <p:sp>
        <p:nvSpPr>
          <p:cNvPr id="23554" name="Rectangle 2">
            <a:extLst>
              <a:ext uri="{FF2B5EF4-FFF2-40B4-BE49-F238E27FC236}">
                <a16:creationId xmlns:a16="http://schemas.microsoft.com/office/drawing/2014/main" id="{8E5AAB5A-9514-D87D-E58D-F747E3550AC1}"/>
              </a:ext>
            </a:extLst>
          </p:cNvPr>
          <p:cNvSpPr>
            <a:spLocks noChangeArrowheads="1" noTextEdit="1"/>
          </p:cNvSpPr>
          <p:nvPr>
            <p:ph type="sldImg"/>
          </p:nvPr>
        </p:nvSpPr>
        <p:spPr>
          <a:ln/>
        </p:spPr>
      </p:sp>
      <p:sp>
        <p:nvSpPr>
          <p:cNvPr id="23555" name="Rectangle 3">
            <a:extLst>
              <a:ext uri="{FF2B5EF4-FFF2-40B4-BE49-F238E27FC236}">
                <a16:creationId xmlns:a16="http://schemas.microsoft.com/office/drawing/2014/main" id="{7893E855-EAE9-0488-1100-2D76C86C6D9F}"/>
              </a:ext>
            </a:extLst>
          </p:cNvPr>
          <p:cNvSpPr>
            <a:spLocks noGrp="1" noChangeArrowheads="1"/>
          </p:cNvSpPr>
          <p:nvPr>
            <p:ph type="body" idx="1"/>
          </p:nvPr>
        </p:nvSpPr>
        <p:spPr/>
        <p:txBody>
          <a:bodyPr/>
          <a:lstStyle/>
          <a:p>
            <a:endParaRPr lang="en-GB" altLang="en-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B9D93B9-DA86-AEA5-0A64-46FAC03DEFA3}"/>
              </a:ext>
            </a:extLst>
          </p:cNvPr>
          <p:cNvSpPr>
            <a:spLocks noGrp="1" noChangeArrowheads="1"/>
          </p:cNvSpPr>
          <p:nvPr>
            <p:ph type="sldNum" sz="quarter" idx="5"/>
          </p:nvPr>
        </p:nvSpPr>
        <p:spPr>
          <a:ln/>
        </p:spPr>
        <p:txBody>
          <a:bodyPr/>
          <a:lstStyle/>
          <a:p>
            <a:fld id="{A86DE3CA-E2C2-4093-8981-8A9AF6627605}" type="slidenum">
              <a:rPr lang="en-GB" altLang="en-DE"/>
              <a:pPr/>
              <a:t>13</a:t>
            </a:fld>
            <a:endParaRPr lang="en-GB" altLang="en-DE"/>
          </a:p>
        </p:txBody>
      </p:sp>
      <p:sp>
        <p:nvSpPr>
          <p:cNvPr id="95234" name="Rectangle 2">
            <a:extLst>
              <a:ext uri="{FF2B5EF4-FFF2-40B4-BE49-F238E27FC236}">
                <a16:creationId xmlns:a16="http://schemas.microsoft.com/office/drawing/2014/main" id="{BE580B40-D3EF-324E-7608-02515C7A9C97}"/>
              </a:ext>
            </a:extLst>
          </p:cNvPr>
          <p:cNvSpPr>
            <a:spLocks noChangeArrowheads="1" noTextEdit="1"/>
          </p:cNvSpPr>
          <p:nvPr>
            <p:ph type="sldImg"/>
          </p:nvPr>
        </p:nvSpPr>
        <p:spPr>
          <a:ln/>
        </p:spPr>
      </p:sp>
      <p:sp>
        <p:nvSpPr>
          <p:cNvPr id="95235" name="Rectangle 3">
            <a:extLst>
              <a:ext uri="{FF2B5EF4-FFF2-40B4-BE49-F238E27FC236}">
                <a16:creationId xmlns:a16="http://schemas.microsoft.com/office/drawing/2014/main" id="{56881037-B11E-37EA-9168-64BDDC853341}"/>
              </a:ext>
            </a:extLst>
          </p:cNvPr>
          <p:cNvSpPr>
            <a:spLocks noGrp="1" noChangeArrowheads="1"/>
          </p:cNvSpPr>
          <p:nvPr>
            <p:ph type="body" idx="1"/>
          </p:nvPr>
        </p:nvSpPr>
        <p:spPr/>
        <p:txBody>
          <a:bodyPr/>
          <a:lstStyle/>
          <a:p>
            <a:endParaRPr lang="de-DE" altLang="en-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79DDAEC-6D44-C2F0-87E9-8F682724A0DC}"/>
              </a:ext>
            </a:extLst>
          </p:cNvPr>
          <p:cNvSpPr>
            <a:spLocks noGrp="1" noChangeArrowheads="1"/>
          </p:cNvSpPr>
          <p:nvPr>
            <p:ph type="sldNum" sz="quarter" idx="5"/>
          </p:nvPr>
        </p:nvSpPr>
        <p:spPr>
          <a:ln/>
        </p:spPr>
        <p:txBody>
          <a:bodyPr/>
          <a:lstStyle/>
          <a:p>
            <a:fld id="{5948AAB3-7C9B-4FE4-9CE4-B0DF89277A33}" type="slidenum">
              <a:rPr lang="en-GB" altLang="en-DE"/>
              <a:pPr/>
              <a:t>14</a:t>
            </a:fld>
            <a:endParaRPr lang="en-GB" altLang="en-DE"/>
          </a:p>
        </p:txBody>
      </p:sp>
      <p:sp>
        <p:nvSpPr>
          <p:cNvPr id="98306" name="Rectangle 2">
            <a:extLst>
              <a:ext uri="{FF2B5EF4-FFF2-40B4-BE49-F238E27FC236}">
                <a16:creationId xmlns:a16="http://schemas.microsoft.com/office/drawing/2014/main" id="{285F22DB-5AF0-3343-9EE3-3E8A62BE975A}"/>
              </a:ext>
            </a:extLst>
          </p:cNvPr>
          <p:cNvSpPr>
            <a:spLocks noChangeArrowheads="1" noTextEdit="1"/>
          </p:cNvSpPr>
          <p:nvPr>
            <p:ph type="sldImg"/>
          </p:nvPr>
        </p:nvSpPr>
        <p:spPr>
          <a:ln/>
        </p:spPr>
      </p:sp>
      <p:sp>
        <p:nvSpPr>
          <p:cNvPr id="98307" name="Rectangle 3">
            <a:extLst>
              <a:ext uri="{FF2B5EF4-FFF2-40B4-BE49-F238E27FC236}">
                <a16:creationId xmlns:a16="http://schemas.microsoft.com/office/drawing/2014/main" id="{93F12536-C18B-19FB-9C1C-710C54EA5FBA}"/>
              </a:ext>
            </a:extLst>
          </p:cNvPr>
          <p:cNvSpPr>
            <a:spLocks noGrp="1" noChangeArrowheads="1"/>
          </p:cNvSpPr>
          <p:nvPr>
            <p:ph type="body" idx="1"/>
          </p:nvPr>
        </p:nvSpPr>
        <p:spPr/>
        <p:txBody>
          <a:bodyPr/>
          <a:lstStyle/>
          <a:p>
            <a:endParaRPr lang="de-DE" altLang="en-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409B8FF-AB56-7D3A-28D4-445BE7A9819C}"/>
              </a:ext>
            </a:extLst>
          </p:cNvPr>
          <p:cNvSpPr>
            <a:spLocks noGrp="1" noChangeArrowheads="1"/>
          </p:cNvSpPr>
          <p:nvPr>
            <p:ph type="sldNum" sz="quarter" idx="5"/>
          </p:nvPr>
        </p:nvSpPr>
        <p:spPr>
          <a:ln/>
        </p:spPr>
        <p:txBody>
          <a:bodyPr/>
          <a:lstStyle/>
          <a:p>
            <a:fld id="{FC4170E5-C36F-4B88-9183-F3C30B9992BC}" type="slidenum">
              <a:rPr lang="en-GB" altLang="en-DE"/>
              <a:pPr/>
              <a:t>15</a:t>
            </a:fld>
            <a:endParaRPr lang="en-GB" altLang="en-DE"/>
          </a:p>
        </p:txBody>
      </p:sp>
      <p:sp>
        <p:nvSpPr>
          <p:cNvPr id="57346" name="Rectangle 2">
            <a:extLst>
              <a:ext uri="{FF2B5EF4-FFF2-40B4-BE49-F238E27FC236}">
                <a16:creationId xmlns:a16="http://schemas.microsoft.com/office/drawing/2014/main" id="{57944BB7-A864-7643-6D02-4CC931B81F31}"/>
              </a:ext>
            </a:extLst>
          </p:cNvPr>
          <p:cNvSpPr>
            <a:spLocks noChangeArrowheads="1" noTextEdit="1"/>
          </p:cNvSpPr>
          <p:nvPr>
            <p:ph type="sldImg"/>
          </p:nvPr>
        </p:nvSpPr>
        <p:spPr>
          <a:ln/>
        </p:spPr>
      </p:sp>
      <p:sp>
        <p:nvSpPr>
          <p:cNvPr id="57347" name="Rectangle 3">
            <a:extLst>
              <a:ext uri="{FF2B5EF4-FFF2-40B4-BE49-F238E27FC236}">
                <a16:creationId xmlns:a16="http://schemas.microsoft.com/office/drawing/2014/main" id="{4A378810-4F73-B220-5862-EC1424354865}"/>
              </a:ext>
            </a:extLst>
          </p:cNvPr>
          <p:cNvSpPr>
            <a:spLocks noGrp="1" noChangeArrowheads="1"/>
          </p:cNvSpPr>
          <p:nvPr>
            <p:ph type="body" idx="1"/>
          </p:nvPr>
        </p:nvSpPr>
        <p:spPr/>
        <p:txBody>
          <a:bodyPr/>
          <a:lstStyle/>
          <a:p>
            <a:endParaRPr lang="de-DE" altLang="en-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EC684B2-118D-E4B2-5801-D5D4DFCE0A3E}"/>
              </a:ext>
            </a:extLst>
          </p:cNvPr>
          <p:cNvSpPr>
            <a:spLocks noGrp="1" noChangeArrowheads="1"/>
          </p:cNvSpPr>
          <p:nvPr>
            <p:ph type="sldNum" sz="quarter" idx="5"/>
          </p:nvPr>
        </p:nvSpPr>
        <p:spPr>
          <a:ln/>
        </p:spPr>
        <p:txBody>
          <a:bodyPr/>
          <a:lstStyle/>
          <a:p>
            <a:fld id="{DC1B758C-A62E-4DE0-BE04-6DA1CFEE1250}" type="slidenum">
              <a:rPr lang="en-GB" altLang="en-DE"/>
              <a:pPr/>
              <a:t>16</a:t>
            </a:fld>
            <a:endParaRPr lang="en-GB" altLang="en-DE"/>
          </a:p>
        </p:txBody>
      </p:sp>
      <p:sp>
        <p:nvSpPr>
          <p:cNvPr id="101378" name="Rectangle 2">
            <a:extLst>
              <a:ext uri="{FF2B5EF4-FFF2-40B4-BE49-F238E27FC236}">
                <a16:creationId xmlns:a16="http://schemas.microsoft.com/office/drawing/2014/main" id="{D00B82B5-E514-A1C4-B493-56C21390BA21}"/>
              </a:ext>
            </a:extLst>
          </p:cNvPr>
          <p:cNvSpPr>
            <a:spLocks noChangeArrowheads="1" noTextEdit="1"/>
          </p:cNvSpPr>
          <p:nvPr>
            <p:ph type="sldImg"/>
          </p:nvPr>
        </p:nvSpPr>
        <p:spPr>
          <a:ln/>
        </p:spPr>
      </p:sp>
      <p:sp>
        <p:nvSpPr>
          <p:cNvPr id="101379" name="Rectangle 3">
            <a:extLst>
              <a:ext uri="{FF2B5EF4-FFF2-40B4-BE49-F238E27FC236}">
                <a16:creationId xmlns:a16="http://schemas.microsoft.com/office/drawing/2014/main" id="{098F00A6-870C-4DD1-B8B8-2CC7096B32CF}"/>
              </a:ext>
            </a:extLst>
          </p:cNvPr>
          <p:cNvSpPr>
            <a:spLocks noGrp="1" noChangeArrowheads="1"/>
          </p:cNvSpPr>
          <p:nvPr>
            <p:ph type="body" idx="1"/>
          </p:nvPr>
        </p:nvSpPr>
        <p:spPr/>
        <p:txBody>
          <a:bodyPr/>
          <a:lstStyle/>
          <a:p>
            <a:endParaRPr lang="de-DE" altLang="en-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23EB6E9-2115-337B-E59F-31E4DA2A5DDD}"/>
              </a:ext>
            </a:extLst>
          </p:cNvPr>
          <p:cNvSpPr>
            <a:spLocks noGrp="1" noChangeArrowheads="1"/>
          </p:cNvSpPr>
          <p:nvPr>
            <p:ph type="sldNum" sz="quarter" idx="5"/>
          </p:nvPr>
        </p:nvSpPr>
        <p:spPr>
          <a:ln/>
        </p:spPr>
        <p:txBody>
          <a:bodyPr/>
          <a:lstStyle/>
          <a:p>
            <a:fld id="{A433883B-C86C-4C15-ADCF-B68D95FE091B}" type="slidenum">
              <a:rPr lang="en-GB" altLang="en-DE"/>
              <a:pPr/>
              <a:t>2</a:t>
            </a:fld>
            <a:endParaRPr lang="en-GB" altLang="en-DE"/>
          </a:p>
        </p:txBody>
      </p:sp>
      <p:sp>
        <p:nvSpPr>
          <p:cNvPr id="64514" name="Rectangle 2">
            <a:extLst>
              <a:ext uri="{FF2B5EF4-FFF2-40B4-BE49-F238E27FC236}">
                <a16:creationId xmlns:a16="http://schemas.microsoft.com/office/drawing/2014/main" id="{361D5302-8102-F3A5-A3D0-7E7447BC6838}"/>
              </a:ext>
            </a:extLst>
          </p:cNvPr>
          <p:cNvSpPr>
            <a:spLocks noChangeArrowheads="1" noTextEdit="1"/>
          </p:cNvSpPr>
          <p:nvPr>
            <p:ph type="sldImg"/>
          </p:nvPr>
        </p:nvSpPr>
        <p:spPr>
          <a:ln/>
        </p:spPr>
      </p:sp>
      <p:sp>
        <p:nvSpPr>
          <p:cNvPr id="64515" name="Rectangle 3">
            <a:extLst>
              <a:ext uri="{FF2B5EF4-FFF2-40B4-BE49-F238E27FC236}">
                <a16:creationId xmlns:a16="http://schemas.microsoft.com/office/drawing/2014/main" id="{63893B18-3072-872E-2EBD-752BFB55B890}"/>
              </a:ext>
            </a:extLst>
          </p:cNvPr>
          <p:cNvSpPr>
            <a:spLocks noGrp="1" noChangeArrowheads="1"/>
          </p:cNvSpPr>
          <p:nvPr>
            <p:ph type="body" idx="1"/>
          </p:nvPr>
        </p:nvSpPr>
        <p:spPr/>
        <p:txBody>
          <a:bodyPr/>
          <a:lstStyle/>
          <a:p>
            <a:endParaRPr lang="de-DE" altLang="en-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9DB77C-4FEF-AD15-0CC0-0E15BEAA0B7F}"/>
              </a:ext>
            </a:extLst>
          </p:cNvPr>
          <p:cNvSpPr>
            <a:spLocks noGrp="1" noChangeArrowheads="1"/>
          </p:cNvSpPr>
          <p:nvPr>
            <p:ph type="sldNum" sz="quarter" idx="5"/>
          </p:nvPr>
        </p:nvSpPr>
        <p:spPr>
          <a:ln/>
        </p:spPr>
        <p:txBody>
          <a:bodyPr/>
          <a:lstStyle/>
          <a:p>
            <a:fld id="{43A274AE-DBA7-47FE-8816-3940C8ACB4FB}" type="slidenum">
              <a:rPr lang="en-GB" altLang="en-DE"/>
              <a:pPr/>
              <a:t>3</a:t>
            </a:fld>
            <a:endParaRPr lang="en-GB" altLang="en-DE"/>
          </a:p>
        </p:txBody>
      </p:sp>
      <p:sp>
        <p:nvSpPr>
          <p:cNvPr id="70658" name="Rectangle 2">
            <a:extLst>
              <a:ext uri="{FF2B5EF4-FFF2-40B4-BE49-F238E27FC236}">
                <a16:creationId xmlns:a16="http://schemas.microsoft.com/office/drawing/2014/main" id="{AECA27CE-CA60-7B4F-84E0-AA2D133B6354}"/>
              </a:ext>
            </a:extLst>
          </p:cNvPr>
          <p:cNvSpPr>
            <a:spLocks noChangeArrowheads="1" noTextEdit="1"/>
          </p:cNvSpPr>
          <p:nvPr>
            <p:ph type="sldImg"/>
          </p:nvPr>
        </p:nvSpPr>
        <p:spPr>
          <a:ln/>
        </p:spPr>
      </p:sp>
      <p:sp>
        <p:nvSpPr>
          <p:cNvPr id="70659" name="Rectangle 3">
            <a:extLst>
              <a:ext uri="{FF2B5EF4-FFF2-40B4-BE49-F238E27FC236}">
                <a16:creationId xmlns:a16="http://schemas.microsoft.com/office/drawing/2014/main" id="{654D3F06-2073-3F99-52CB-222E7AAB4FDE}"/>
              </a:ext>
            </a:extLst>
          </p:cNvPr>
          <p:cNvSpPr>
            <a:spLocks noGrp="1" noChangeArrowheads="1"/>
          </p:cNvSpPr>
          <p:nvPr>
            <p:ph type="body" idx="1"/>
          </p:nvPr>
        </p:nvSpPr>
        <p:spPr/>
        <p:txBody>
          <a:bodyPr/>
          <a:lstStyle/>
          <a:p>
            <a:endParaRPr lang="de-DE" altLang="en-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8D8402D-2255-39D2-FE53-AAD6A7C840A1}"/>
              </a:ext>
            </a:extLst>
          </p:cNvPr>
          <p:cNvSpPr>
            <a:spLocks noGrp="1" noChangeArrowheads="1"/>
          </p:cNvSpPr>
          <p:nvPr>
            <p:ph type="sldNum" sz="quarter" idx="5"/>
          </p:nvPr>
        </p:nvSpPr>
        <p:spPr>
          <a:ln/>
        </p:spPr>
        <p:txBody>
          <a:bodyPr/>
          <a:lstStyle/>
          <a:p>
            <a:fld id="{1C1DFB83-3C2E-4A38-B019-AF160A4555F4}" type="slidenum">
              <a:rPr lang="en-GB" altLang="en-DE"/>
              <a:pPr/>
              <a:t>4</a:t>
            </a:fld>
            <a:endParaRPr lang="en-GB" altLang="en-DE"/>
          </a:p>
        </p:txBody>
      </p:sp>
      <p:sp>
        <p:nvSpPr>
          <p:cNvPr id="73730" name="Rectangle 2">
            <a:extLst>
              <a:ext uri="{FF2B5EF4-FFF2-40B4-BE49-F238E27FC236}">
                <a16:creationId xmlns:a16="http://schemas.microsoft.com/office/drawing/2014/main" id="{0BC15075-660D-FB19-5739-A1E8451F854F}"/>
              </a:ext>
            </a:extLst>
          </p:cNvPr>
          <p:cNvSpPr>
            <a:spLocks noChangeArrowheads="1" noTextEdit="1"/>
          </p:cNvSpPr>
          <p:nvPr>
            <p:ph type="sldImg"/>
          </p:nvPr>
        </p:nvSpPr>
        <p:spPr>
          <a:ln/>
        </p:spPr>
      </p:sp>
      <p:sp>
        <p:nvSpPr>
          <p:cNvPr id="73731" name="Rectangle 3">
            <a:extLst>
              <a:ext uri="{FF2B5EF4-FFF2-40B4-BE49-F238E27FC236}">
                <a16:creationId xmlns:a16="http://schemas.microsoft.com/office/drawing/2014/main" id="{A53DB418-5656-5671-96EB-93E7D27E899E}"/>
              </a:ext>
            </a:extLst>
          </p:cNvPr>
          <p:cNvSpPr>
            <a:spLocks noGrp="1" noChangeArrowheads="1"/>
          </p:cNvSpPr>
          <p:nvPr>
            <p:ph type="body" idx="1"/>
          </p:nvPr>
        </p:nvSpPr>
        <p:spPr/>
        <p:txBody>
          <a:bodyPr/>
          <a:lstStyle/>
          <a:p>
            <a:endParaRPr lang="de-DE" altLang="en-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B4242C5-E5CB-124F-3B87-D3B630634426}"/>
              </a:ext>
            </a:extLst>
          </p:cNvPr>
          <p:cNvSpPr>
            <a:spLocks noGrp="1" noChangeArrowheads="1"/>
          </p:cNvSpPr>
          <p:nvPr>
            <p:ph type="sldNum" sz="quarter" idx="5"/>
          </p:nvPr>
        </p:nvSpPr>
        <p:spPr>
          <a:ln/>
        </p:spPr>
        <p:txBody>
          <a:bodyPr/>
          <a:lstStyle/>
          <a:p>
            <a:fld id="{EF92EE53-7A52-4956-BBAC-D9D67195B659}" type="slidenum">
              <a:rPr lang="en-GB" altLang="en-DE"/>
              <a:pPr/>
              <a:t>5</a:t>
            </a:fld>
            <a:endParaRPr lang="en-GB" altLang="en-DE"/>
          </a:p>
        </p:txBody>
      </p:sp>
      <p:sp>
        <p:nvSpPr>
          <p:cNvPr id="76802" name="Rectangle 2">
            <a:extLst>
              <a:ext uri="{FF2B5EF4-FFF2-40B4-BE49-F238E27FC236}">
                <a16:creationId xmlns:a16="http://schemas.microsoft.com/office/drawing/2014/main" id="{26F9F698-DCE5-4599-0EF7-1F0EA0201700}"/>
              </a:ext>
            </a:extLst>
          </p:cNvPr>
          <p:cNvSpPr>
            <a:spLocks noChangeArrowheads="1" noTextEdit="1"/>
          </p:cNvSpPr>
          <p:nvPr>
            <p:ph type="sldImg"/>
          </p:nvPr>
        </p:nvSpPr>
        <p:spPr>
          <a:ln/>
        </p:spPr>
      </p:sp>
      <p:sp>
        <p:nvSpPr>
          <p:cNvPr id="76803" name="Rectangle 3">
            <a:extLst>
              <a:ext uri="{FF2B5EF4-FFF2-40B4-BE49-F238E27FC236}">
                <a16:creationId xmlns:a16="http://schemas.microsoft.com/office/drawing/2014/main" id="{D989D76E-2AC4-2C08-2408-2CFE9F7847AE}"/>
              </a:ext>
            </a:extLst>
          </p:cNvPr>
          <p:cNvSpPr>
            <a:spLocks noGrp="1" noChangeArrowheads="1"/>
          </p:cNvSpPr>
          <p:nvPr>
            <p:ph type="body" idx="1"/>
          </p:nvPr>
        </p:nvSpPr>
        <p:spPr/>
        <p:txBody>
          <a:bodyPr/>
          <a:lstStyle/>
          <a:p>
            <a:endParaRPr lang="de-DE" altLang="en-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34BAE94-8DF3-1730-FD94-31D0C0733604}"/>
              </a:ext>
            </a:extLst>
          </p:cNvPr>
          <p:cNvSpPr>
            <a:spLocks noGrp="1" noChangeArrowheads="1"/>
          </p:cNvSpPr>
          <p:nvPr>
            <p:ph type="sldNum" sz="quarter" idx="5"/>
          </p:nvPr>
        </p:nvSpPr>
        <p:spPr>
          <a:ln/>
        </p:spPr>
        <p:txBody>
          <a:bodyPr/>
          <a:lstStyle/>
          <a:p>
            <a:fld id="{F530FAB0-9C96-43EE-8673-D79BC0F5B591}" type="slidenum">
              <a:rPr lang="en-GB" altLang="en-DE"/>
              <a:pPr/>
              <a:t>6</a:t>
            </a:fld>
            <a:endParaRPr lang="en-GB" altLang="en-DE"/>
          </a:p>
        </p:txBody>
      </p:sp>
      <p:sp>
        <p:nvSpPr>
          <p:cNvPr id="79874" name="Rectangle 2">
            <a:extLst>
              <a:ext uri="{FF2B5EF4-FFF2-40B4-BE49-F238E27FC236}">
                <a16:creationId xmlns:a16="http://schemas.microsoft.com/office/drawing/2014/main" id="{5AD3984D-15CB-5454-237E-99C8EC86C11D}"/>
              </a:ext>
            </a:extLst>
          </p:cNvPr>
          <p:cNvSpPr>
            <a:spLocks noChangeArrowheads="1" noTextEdit="1"/>
          </p:cNvSpPr>
          <p:nvPr>
            <p:ph type="sldImg"/>
          </p:nvPr>
        </p:nvSpPr>
        <p:spPr>
          <a:ln/>
        </p:spPr>
      </p:sp>
      <p:sp>
        <p:nvSpPr>
          <p:cNvPr id="79875" name="Rectangle 3">
            <a:extLst>
              <a:ext uri="{FF2B5EF4-FFF2-40B4-BE49-F238E27FC236}">
                <a16:creationId xmlns:a16="http://schemas.microsoft.com/office/drawing/2014/main" id="{027EB4DB-3ABD-CE0D-1BC8-F7A8D2449466}"/>
              </a:ext>
            </a:extLst>
          </p:cNvPr>
          <p:cNvSpPr>
            <a:spLocks noGrp="1" noChangeArrowheads="1"/>
          </p:cNvSpPr>
          <p:nvPr>
            <p:ph type="body" idx="1"/>
          </p:nvPr>
        </p:nvSpPr>
        <p:spPr/>
        <p:txBody>
          <a:bodyPr/>
          <a:lstStyle/>
          <a:p>
            <a:endParaRPr lang="de-DE" altLang="en-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00384A5-CCBC-ACB3-663A-77EFA54AD0C9}"/>
              </a:ext>
            </a:extLst>
          </p:cNvPr>
          <p:cNvSpPr>
            <a:spLocks noGrp="1" noChangeArrowheads="1"/>
          </p:cNvSpPr>
          <p:nvPr>
            <p:ph type="sldNum" sz="quarter" idx="5"/>
          </p:nvPr>
        </p:nvSpPr>
        <p:spPr>
          <a:ln/>
        </p:spPr>
        <p:txBody>
          <a:bodyPr/>
          <a:lstStyle/>
          <a:p>
            <a:fld id="{A6BB1257-C892-4DEA-A041-064074500A3A}" type="slidenum">
              <a:rPr lang="en-GB" altLang="en-DE"/>
              <a:pPr/>
              <a:t>7</a:t>
            </a:fld>
            <a:endParaRPr lang="en-GB" altLang="en-DE"/>
          </a:p>
        </p:txBody>
      </p:sp>
      <p:sp>
        <p:nvSpPr>
          <p:cNvPr id="82946" name="Rectangle 2">
            <a:extLst>
              <a:ext uri="{FF2B5EF4-FFF2-40B4-BE49-F238E27FC236}">
                <a16:creationId xmlns:a16="http://schemas.microsoft.com/office/drawing/2014/main" id="{5D1AB795-C98C-57EA-326C-080D997A7261}"/>
              </a:ext>
            </a:extLst>
          </p:cNvPr>
          <p:cNvSpPr>
            <a:spLocks noChangeArrowheads="1" noTextEdit="1"/>
          </p:cNvSpPr>
          <p:nvPr>
            <p:ph type="sldImg"/>
          </p:nvPr>
        </p:nvSpPr>
        <p:spPr>
          <a:ln/>
        </p:spPr>
      </p:sp>
      <p:sp>
        <p:nvSpPr>
          <p:cNvPr id="82947" name="Rectangle 3">
            <a:extLst>
              <a:ext uri="{FF2B5EF4-FFF2-40B4-BE49-F238E27FC236}">
                <a16:creationId xmlns:a16="http://schemas.microsoft.com/office/drawing/2014/main" id="{0301DAF2-129A-3ED2-6C39-DE0ABEBEEEB1}"/>
              </a:ext>
            </a:extLst>
          </p:cNvPr>
          <p:cNvSpPr>
            <a:spLocks noGrp="1" noChangeArrowheads="1"/>
          </p:cNvSpPr>
          <p:nvPr>
            <p:ph type="body" idx="1"/>
          </p:nvPr>
        </p:nvSpPr>
        <p:spPr/>
        <p:txBody>
          <a:bodyPr/>
          <a:lstStyle/>
          <a:p>
            <a:endParaRPr lang="de-DE" altLang="en-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0E0DBE6-E68A-CB17-D674-1D4A37F19337}"/>
              </a:ext>
            </a:extLst>
          </p:cNvPr>
          <p:cNvSpPr>
            <a:spLocks noGrp="1" noChangeArrowheads="1"/>
          </p:cNvSpPr>
          <p:nvPr>
            <p:ph type="sldNum" sz="quarter" idx="5"/>
          </p:nvPr>
        </p:nvSpPr>
        <p:spPr>
          <a:ln/>
        </p:spPr>
        <p:txBody>
          <a:bodyPr/>
          <a:lstStyle/>
          <a:p>
            <a:fld id="{544A648E-CE40-49F6-AA3B-E10A60B31310}" type="slidenum">
              <a:rPr lang="en-GB" altLang="en-DE"/>
              <a:pPr/>
              <a:t>8</a:t>
            </a:fld>
            <a:endParaRPr lang="en-GB" altLang="en-DE"/>
          </a:p>
        </p:txBody>
      </p:sp>
      <p:sp>
        <p:nvSpPr>
          <p:cNvPr id="86018" name="Rectangle 2">
            <a:extLst>
              <a:ext uri="{FF2B5EF4-FFF2-40B4-BE49-F238E27FC236}">
                <a16:creationId xmlns:a16="http://schemas.microsoft.com/office/drawing/2014/main" id="{BA5CA79D-6C3A-A2E9-623C-E6190D0ACFF8}"/>
              </a:ext>
            </a:extLst>
          </p:cNvPr>
          <p:cNvSpPr>
            <a:spLocks noChangeArrowheads="1" noTextEdit="1"/>
          </p:cNvSpPr>
          <p:nvPr>
            <p:ph type="sldImg"/>
          </p:nvPr>
        </p:nvSpPr>
        <p:spPr>
          <a:ln/>
        </p:spPr>
      </p:sp>
      <p:sp>
        <p:nvSpPr>
          <p:cNvPr id="86019" name="Rectangle 3">
            <a:extLst>
              <a:ext uri="{FF2B5EF4-FFF2-40B4-BE49-F238E27FC236}">
                <a16:creationId xmlns:a16="http://schemas.microsoft.com/office/drawing/2014/main" id="{9C207210-0A12-1848-A230-917F7888A663}"/>
              </a:ext>
            </a:extLst>
          </p:cNvPr>
          <p:cNvSpPr>
            <a:spLocks noGrp="1" noChangeArrowheads="1"/>
          </p:cNvSpPr>
          <p:nvPr>
            <p:ph type="body" idx="1"/>
          </p:nvPr>
        </p:nvSpPr>
        <p:spPr/>
        <p:txBody>
          <a:bodyPr/>
          <a:lstStyle/>
          <a:p>
            <a:endParaRPr lang="de-DE" altLang="en-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82F1769-6B71-C352-ADBA-DD0E78DE4BD2}"/>
              </a:ext>
            </a:extLst>
          </p:cNvPr>
          <p:cNvSpPr>
            <a:spLocks noGrp="1" noChangeArrowheads="1"/>
          </p:cNvSpPr>
          <p:nvPr>
            <p:ph type="sldNum" sz="quarter" idx="5"/>
          </p:nvPr>
        </p:nvSpPr>
        <p:spPr>
          <a:ln/>
        </p:spPr>
        <p:txBody>
          <a:bodyPr/>
          <a:lstStyle/>
          <a:p>
            <a:fld id="{966411B2-4980-4792-8EF7-C373FDB20270}" type="slidenum">
              <a:rPr lang="en-GB" altLang="en-DE"/>
              <a:pPr/>
              <a:t>9</a:t>
            </a:fld>
            <a:endParaRPr lang="en-GB" altLang="en-DE"/>
          </a:p>
        </p:txBody>
      </p:sp>
      <p:sp>
        <p:nvSpPr>
          <p:cNvPr id="22530" name="Rectangle 2">
            <a:extLst>
              <a:ext uri="{FF2B5EF4-FFF2-40B4-BE49-F238E27FC236}">
                <a16:creationId xmlns:a16="http://schemas.microsoft.com/office/drawing/2014/main" id="{503EDFAB-DC9D-A195-30C6-4AF067C810FF}"/>
              </a:ext>
            </a:extLst>
          </p:cNvPr>
          <p:cNvSpPr>
            <a:spLocks noChangeArrowheads="1" noTextEdit="1"/>
          </p:cNvSpPr>
          <p:nvPr>
            <p:ph type="sldImg"/>
          </p:nvPr>
        </p:nvSpPr>
        <p:spPr>
          <a:ln/>
        </p:spPr>
      </p:sp>
      <p:sp>
        <p:nvSpPr>
          <p:cNvPr id="22531" name="Rectangle 3">
            <a:extLst>
              <a:ext uri="{FF2B5EF4-FFF2-40B4-BE49-F238E27FC236}">
                <a16:creationId xmlns:a16="http://schemas.microsoft.com/office/drawing/2014/main" id="{C9592841-594A-305A-19F7-FD873DCC3E4F}"/>
              </a:ext>
            </a:extLst>
          </p:cNvPr>
          <p:cNvSpPr>
            <a:spLocks noGrp="1" noChangeArrowheads="1"/>
          </p:cNvSpPr>
          <p:nvPr>
            <p:ph type="body" idx="1"/>
          </p:nvPr>
        </p:nvSpPr>
        <p:spPr/>
        <p:txBody>
          <a:bodyPr/>
          <a:lstStyle/>
          <a:p>
            <a:endParaRPr lang="en-GB" altLang="en-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A54FB-B935-A21C-394A-0FB236A1470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A4D88D8-6F43-F103-147C-1ACB66DD4F8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AC0981A-7226-A297-CF08-3FC88D074337}"/>
              </a:ext>
            </a:extLst>
          </p:cNvPr>
          <p:cNvSpPr>
            <a:spLocks noGrp="1"/>
          </p:cNvSpPr>
          <p:nvPr>
            <p:ph type="dt" sz="half" idx="10"/>
          </p:nvPr>
        </p:nvSpPr>
        <p:spPr/>
        <p:txBody>
          <a:bodyPr/>
          <a:lstStyle>
            <a:lvl1pPr>
              <a:defRPr/>
            </a:lvl1pPr>
          </a:lstStyle>
          <a:p>
            <a:endParaRPr lang="en-US" altLang="en-DE"/>
          </a:p>
        </p:txBody>
      </p:sp>
      <p:sp>
        <p:nvSpPr>
          <p:cNvPr id="5" name="Footer Placeholder 4">
            <a:extLst>
              <a:ext uri="{FF2B5EF4-FFF2-40B4-BE49-F238E27FC236}">
                <a16:creationId xmlns:a16="http://schemas.microsoft.com/office/drawing/2014/main" id="{084795EE-468C-5AA0-4C58-99488B594437}"/>
              </a:ext>
            </a:extLst>
          </p:cNvPr>
          <p:cNvSpPr>
            <a:spLocks noGrp="1"/>
          </p:cNvSpPr>
          <p:nvPr>
            <p:ph type="ftr" sz="quarter" idx="11"/>
          </p:nvPr>
        </p:nvSpPr>
        <p:spPr/>
        <p:txBody>
          <a:bodyPr/>
          <a:lstStyle>
            <a:lvl1pPr>
              <a:defRPr/>
            </a:lvl1pPr>
          </a:lstStyle>
          <a:p>
            <a:endParaRPr lang="en-US" altLang="en-DE"/>
          </a:p>
        </p:txBody>
      </p:sp>
      <p:sp>
        <p:nvSpPr>
          <p:cNvPr id="6" name="Slide Number Placeholder 5">
            <a:extLst>
              <a:ext uri="{FF2B5EF4-FFF2-40B4-BE49-F238E27FC236}">
                <a16:creationId xmlns:a16="http://schemas.microsoft.com/office/drawing/2014/main" id="{D47822DF-6BFA-DD76-1DB3-71A6FA45B75D}"/>
              </a:ext>
            </a:extLst>
          </p:cNvPr>
          <p:cNvSpPr>
            <a:spLocks noGrp="1"/>
          </p:cNvSpPr>
          <p:nvPr>
            <p:ph type="sldNum" sz="quarter" idx="12"/>
          </p:nvPr>
        </p:nvSpPr>
        <p:spPr/>
        <p:txBody>
          <a:bodyPr/>
          <a:lstStyle>
            <a:lvl1pPr>
              <a:defRPr/>
            </a:lvl1pPr>
          </a:lstStyle>
          <a:p>
            <a:fld id="{33E54484-509B-4B41-A71E-C240CEEF188C}" type="slidenum">
              <a:rPr lang="en-US" altLang="en-DE"/>
              <a:pPr/>
              <a:t>‹#›</a:t>
            </a:fld>
            <a:endParaRPr lang="en-US" altLang="en-DE"/>
          </a:p>
        </p:txBody>
      </p:sp>
    </p:spTree>
    <p:extLst>
      <p:ext uri="{BB962C8B-B14F-4D97-AF65-F5344CB8AC3E}">
        <p14:creationId xmlns:p14="http://schemas.microsoft.com/office/powerpoint/2010/main" val="2782946157"/>
      </p:ext>
    </p:extLst>
  </p:cSld>
  <p:clrMapOvr>
    <a:masterClrMapping/>
  </p:clrMapOvr>
  <p:transition spd="slow">
    <p:pull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3B8C-1A4F-1F40-A559-E77765D1937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032578-FAE3-B464-0F8E-FD67064828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0534F0-F8A4-323F-CEE9-7F6B39AD648F}"/>
              </a:ext>
            </a:extLst>
          </p:cNvPr>
          <p:cNvSpPr>
            <a:spLocks noGrp="1"/>
          </p:cNvSpPr>
          <p:nvPr>
            <p:ph type="dt" sz="half" idx="10"/>
          </p:nvPr>
        </p:nvSpPr>
        <p:spPr/>
        <p:txBody>
          <a:bodyPr/>
          <a:lstStyle>
            <a:lvl1pPr>
              <a:defRPr/>
            </a:lvl1pPr>
          </a:lstStyle>
          <a:p>
            <a:endParaRPr lang="en-US" altLang="en-DE"/>
          </a:p>
        </p:txBody>
      </p:sp>
      <p:sp>
        <p:nvSpPr>
          <p:cNvPr id="5" name="Footer Placeholder 4">
            <a:extLst>
              <a:ext uri="{FF2B5EF4-FFF2-40B4-BE49-F238E27FC236}">
                <a16:creationId xmlns:a16="http://schemas.microsoft.com/office/drawing/2014/main" id="{BFB31703-D7EE-2D12-DC77-E289FC102BDD}"/>
              </a:ext>
            </a:extLst>
          </p:cNvPr>
          <p:cNvSpPr>
            <a:spLocks noGrp="1"/>
          </p:cNvSpPr>
          <p:nvPr>
            <p:ph type="ftr" sz="quarter" idx="11"/>
          </p:nvPr>
        </p:nvSpPr>
        <p:spPr/>
        <p:txBody>
          <a:bodyPr/>
          <a:lstStyle>
            <a:lvl1pPr>
              <a:defRPr/>
            </a:lvl1pPr>
          </a:lstStyle>
          <a:p>
            <a:endParaRPr lang="en-US" altLang="en-DE"/>
          </a:p>
        </p:txBody>
      </p:sp>
      <p:sp>
        <p:nvSpPr>
          <p:cNvPr id="6" name="Slide Number Placeholder 5">
            <a:extLst>
              <a:ext uri="{FF2B5EF4-FFF2-40B4-BE49-F238E27FC236}">
                <a16:creationId xmlns:a16="http://schemas.microsoft.com/office/drawing/2014/main" id="{5573CED1-8236-CDDF-6E62-78BDE382F408}"/>
              </a:ext>
            </a:extLst>
          </p:cNvPr>
          <p:cNvSpPr>
            <a:spLocks noGrp="1"/>
          </p:cNvSpPr>
          <p:nvPr>
            <p:ph type="sldNum" sz="quarter" idx="12"/>
          </p:nvPr>
        </p:nvSpPr>
        <p:spPr/>
        <p:txBody>
          <a:bodyPr/>
          <a:lstStyle>
            <a:lvl1pPr>
              <a:defRPr/>
            </a:lvl1pPr>
          </a:lstStyle>
          <a:p>
            <a:fld id="{D56D2B65-6704-4E7D-B359-78DADBFFB7C0}" type="slidenum">
              <a:rPr lang="en-US" altLang="en-DE"/>
              <a:pPr/>
              <a:t>‹#›</a:t>
            </a:fld>
            <a:endParaRPr lang="en-US" altLang="en-DE"/>
          </a:p>
        </p:txBody>
      </p:sp>
    </p:spTree>
    <p:extLst>
      <p:ext uri="{BB962C8B-B14F-4D97-AF65-F5344CB8AC3E}">
        <p14:creationId xmlns:p14="http://schemas.microsoft.com/office/powerpoint/2010/main" val="4175464993"/>
      </p:ext>
    </p:extLst>
  </p:cSld>
  <p:clrMapOvr>
    <a:masterClrMapping/>
  </p:clrMapOvr>
  <p:transition spd="slow">
    <p:pull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7603B9-DDCB-9D89-AB2F-1C8E67051ACC}"/>
              </a:ext>
            </a:extLst>
          </p:cNvPr>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31FCC5-B0A6-78DD-9448-0919ADD8EBE8}"/>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F1B20F-D716-D8BB-06CA-88C6B5B9BB1F}"/>
              </a:ext>
            </a:extLst>
          </p:cNvPr>
          <p:cNvSpPr>
            <a:spLocks noGrp="1"/>
          </p:cNvSpPr>
          <p:nvPr>
            <p:ph type="dt" sz="half" idx="10"/>
          </p:nvPr>
        </p:nvSpPr>
        <p:spPr/>
        <p:txBody>
          <a:bodyPr/>
          <a:lstStyle>
            <a:lvl1pPr>
              <a:defRPr/>
            </a:lvl1pPr>
          </a:lstStyle>
          <a:p>
            <a:endParaRPr lang="en-US" altLang="en-DE"/>
          </a:p>
        </p:txBody>
      </p:sp>
      <p:sp>
        <p:nvSpPr>
          <p:cNvPr id="5" name="Footer Placeholder 4">
            <a:extLst>
              <a:ext uri="{FF2B5EF4-FFF2-40B4-BE49-F238E27FC236}">
                <a16:creationId xmlns:a16="http://schemas.microsoft.com/office/drawing/2014/main" id="{36398840-BB76-9C5D-726F-DECD06D99A9B}"/>
              </a:ext>
            </a:extLst>
          </p:cNvPr>
          <p:cNvSpPr>
            <a:spLocks noGrp="1"/>
          </p:cNvSpPr>
          <p:nvPr>
            <p:ph type="ftr" sz="quarter" idx="11"/>
          </p:nvPr>
        </p:nvSpPr>
        <p:spPr/>
        <p:txBody>
          <a:bodyPr/>
          <a:lstStyle>
            <a:lvl1pPr>
              <a:defRPr/>
            </a:lvl1pPr>
          </a:lstStyle>
          <a:p>
            <a:endParaRPr lang="en-US" altLang="en-DE"/>
          </a:p>
        </p:txBody>
      </p:sp>
      <p:sp>
        <p:nvSpPr>
          <p:cNvPr id="6" name="Slide Number Placeholder 5">
            <a:extLst>
              <a:ext uri="{FF2B5EF4-FFF2-40B4-BE49-F238E27FC236}">
                <a16:creationId xmlns:a16="http://schemas.microsoft.com/office/drawing/2014/main" id="{5E78EA46-FB3B-4C2F-5EED-89CD06211B24}"/>
              </a:ext>
            </a:extLst>
          </p:cNvPr>
          <p:cNvSpPr>
            <a:spLocks noGrp="1"/>
          </p:cNvSpPr>
          <p:nvPr>
            <p:ph type="sldNum" sz="quarter" idx="12"/>
          </p:nvPr>
        </p:nvSpPr>
        <p:spPr/>
        <p:txBody>
          <a:bodyPr/>
          <a:lstStyle>
            <a:lvl1pPr>
              <a:defRPr/>
            </a:lvl1pPr>
          </a:lstStyle>
          <a:p>
            <a:fld id="{37B5A895-36E6-4961-834D-623A67E4461D}" type="slidenum">
              <a:rPr lang="en-US" altLang="en-DE"/>
              <a:pPr/>
              <a:t>‹#›</a:t>
            </a:fld>
            <a:endParaRPr lang="en-US" altLang="en-DE"/>
          </a:p>
        </p:txBody>
      </p:sp>
    </p:spTree>
    <p:extLst>
      <p:ext uri="{BB962C8B-B14F-4D97-AF65-F5344CB8AC3E}">
        <p14:creationId xmlns:p14="http://schemas.microsoft.com/office/powerpoint/2010/main" val="3892758506"/>
      </p:ext>
    </p:extLst>
  </p:cSld>
  <p:clrMapOvr>
    <a:masterClrMapping/>
  </p:clrMapOvr>
  <p:transition spd="slow">
    <p:pull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362E-01FF-02A3-BFD3-42ACE3F431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FAB608-5B93-69C1-60A5-480BC9961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7F764F-6518-0259-5BDC-ABEAE2F4C822}"/>
              </a:ext>
            </a:extLst>
          </p:cNvPr>
          <p:cNvSpPr>
            <a:spLocks noGrp="1"/>
          </p:cNvSpPr>
          <p:nvPr>
            <p:ph type="dt" sz="half" idx="10"/>
          </p:nvPr>
        </p:nvSpPr>
        <p:spPr/>
        <p:txBody>
          <a:bodyPr/>
          <a:lstStyle>
            <a:lvl1pPr>
              <a:defRPr/>
            </a:lvl1pPr>
          </a:lstStyle>
          <a:p>
            <a:endParaRPr lang="en-US" altLang="en-DE"/>
          </a:p>
        </p:txBody>
      </p:sp>
      <p:sp>
        <p:nvSpPr>
          <p:cNvPr id="5" name="Footer Placeholder 4">
            <a:extLst>
              <a:ext uri="{FF2B5EF4-FFF2-40B4-BE49-F238E27FC236}">
                <a16:creationId xmlns:a16="http://schemas.microsoft.com/office/drawing/2014/main" id="{B85A12DE-5657-3A6E-ED17-138228057DFF}"/>
              </a:ext>
            </a:extLst>
          </p:cNvPr>
          <p:cNvSpPr>
            <a:spLocks noGrp="1"/>
          </p:cNvSpPr>
          <p:nvPr>
            <p:ph type="ftr" sz="quarter" idx="11"/>
          </p:nvPr>
        </p:nvSpPr>
        <p:spPr/>
        <p:txBody>
          <a:bodyPr/>
          <a:lstStyle>
            <a:lvl1pPr>
              <a:defRPr/>
            </a:lvl1pPr>
          </a:lstStyle>
          <a:p>
            <a:endParaRPr lang="en-US" altLang="en-DE"/>
          </a:p>
        </p:txBody>
      </p:sp>
      <p:sp>
        <p:nvSpPr>
          <p:cNvPr id="6" name="Slide Number Placeholder 5">
            <a:extLst>
              <a:ext uri="{FF2B5EF4-FFF2-40B4-BE49-F238E27FC236}">
                <a16:creationId xmlns:a16="http://schemas.microsoft.com/office/drawing/2014/main" id="{AB713C72-7EC3-3EED-99FC-0627D3539A76}"/>
              </a:ext>
            </a:extLst>
          </p:cNvPr>
          <p:cNvSpPr>
            <a:spLocks noGrp="1"/>
          </p:cNvSpPr>
          <p:nvPr>
            <p:ph type="sldNum" sz="quarter" idx="12"/>
          </p:nvPr>
        </p:nvSpPr>
        <p:spPr/>
        <p:txBody>
          <a:bodyPr/>
          <a:lstStyle>
            <a:lvl1pPr>
              <a:defRPr/>
            </a:lvl1pPr>
          </a:lstStyle>
          <a:p>
            <a:fld id="{8EE9DEA7-B5DF-499F-9467-4FCD89BEB4CF}" type="slidenum">
              <a:rPr lang="en-US" altLang="en-DE"/>
              <a:pPr/>
              <a:t>‹#›</a:t>
            </a:fld>
            <a:endParaRPr lang="en-US" altLang="en-DE"/>
          </a:p>
        </p:txBody>
      </p:sp>
    </p:spTree>
    <p:extLst>
      <p:ext uri="{BB962C8B-B14F-4D97-AF65-F5344CB8AC3E}">
        <p14:creationId xmlns:p14="http://schemas.microsoft.com/office/powerpoint/2010/main" val="3978535088"/>
      </p:ext>
    </p:extLst>
  </p:cSld>
  <p:clrMapOvr>
    <a:masterClrMapping/>
  </p:clrMapOvr>
  <p:transition spd="slow">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6229-B1CB-1ECD-FF27-0F9654D0515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F16D62C-F19F-815E-E37D-FC86BAC5643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FDD28D0-8D8A-851D-669A-E487ECF691B0}"/>
              </a:ext>
            </a:extLst>
          </p:cNvPr>
          <p:cNvSpPr>
            <a:spLocks noGrp="1"/>
          </p:cNvSpPr>
          <p:nvPr>
            <p:ph type="dt" sz="half" idx="10"/>
          </p:nvPr>
        </p:nvSpPr>
        <p:spPr/>
        <p:txBody>
          <a:bodyPr/>
          <a:lstStyle>
            <a:lvl1pPr>
              <a:defRPr/>
            </a:lvl1pPr>
          </a:lstStyle>
          <a:p>
            <a:endParaRPr lang="en-US" altLang="en-DE"/>
          </a:p>
        </p:txBody>
      </p:sp>
      <p:sp>
        <p:nvSpPr>
          <p:cNvPr id="5" name="Footer Placeholder 4">
            <a:extLst>
              <a:ext uri="{FF2B5EF4-FFF2-40B4-BE49-F238E27FC236}">
                <a16:creationId xmlns:a16="http://schemas.microsoft.com/office/drawing/2014/main" id="{789EB55B-B791-D9F6-5F9F-09721EBA46DE}"/>
              </a:ext>
            </a:extLst>
          </p:cNvPr>
          <p:cNvSpPr>
            <a:spLocks noGrp="1"/>
          </p:cNvSpPr>
          <p:nvPr>
            <p:ph type="ftr" sz="quarter" idx="11"/>
          </p:nvPr>
        </p:nvSpPr>
        <p:spPr/>
        <p:txBody>
          <a:bodyPr/>
          <a:lstStyle>
            <a:lvl1pPr>
              <a:defRPr/>
            </a:lvl1pPr>
          </a:lstStyle>
          <a:p>
            <a:endParaRPr lang="en-US" altLang="en-DE"/>
          </a:p>
        </p:txBody>
      </p:sp>
      <p:sp>
        <p:nvSpPr>
          <p:cNvPr id="6" name="Slide Number Placeholder 5">
            <a:extLst>
              <a:ext uri="{FF2B5EF4-FFF2-40B4-BE49-F238E27FC236}">
                <a16:creationId xmlns:a16="http://schemas.microsoft.com/office/drawing/2014/main" id="{2EE78B28-0683-6699-3BD1-3E4C55246F2F}"/>
              </a:ext>
            </a:extLst>
          </p:cNvPr>
          <p:cNvSpPr>
            <a:spLocks noGrp="1"/>
          </p:cNvSpPr>
          <p:nvPr>
            <p:ph type="sldNum" sz="quarter" idx="12"/>
          </p:nvPr>
        </p:nvSpPr>
        <p:spPr/>
        <p:txBody>
          <a:bodyPr/>
          <a:lstStyle>
            <a:lvl1pPr>
              <a:defRPr/>
            </a:lvl1pPr>
          </a:lstStyle>
          <a:p>
            <a:fld id="{8F9FDEB9-9E64-4E5B-8CCC-C44AE3F7FB10}" type="slidenum">
              <a:rPr lang="en-US" altLang="en-DE"/>
              <a:pPr/>
              <a:t>‹#›</a:t>
            </a:fld>
            <a:endParaRPr lang="en-US" altLang="en-DE"/>
          </a:p>
        </p:txBody>
      </p:sp>
    </p:spTree>
    <p:extLst>
      <p:ext uri="{BB962C8B-B14F-4D97-AF65-F5344CB8AC3E}">
        <p14:creationId xmlns:p14="http://schemas.microsoft.com/office/powerpoint/2010/main" val="3595940110"/>
      </p:ext>
    </p:extLst>
  </p:cSld>
  <p:clrMapOvr>
    <a:masterClrMapping/>
  </p:clrMapOvr>
  <p:transition spd="slow">
    <p:pull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1AF13-AB87-D845-7ADD-A75A62F971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2CD5EF-AAF4-6412-4FF3-47497DA6900A}"/>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4A7CAD3-11EE-BE3B-846C-4B440AA0295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97945CA-FD54-291E-691C-F8286F5AF2B3}"/>
              </a:ext>
            </a:extLst>
          </p:cNvPr>
          <p:cNvSpPr>
            <a:spLocks noGrp="1"/>
          </p:cNvSpPr>
          <p:nvPr>
            <p:ph type="dt" sz="half" idx="10"/>
          </p:nvPr>
        </p:nvSpPr>
        <p:spPr/>
        <p:txBody>
          <a:bodyPr/>
          <a:lstStyle>
            <a:lvl1pPr>
              <a:defRPr/>
            </a:lvl1pPr>
          </a:lstStyle>
          <a:p>
            <a:endParaRPr lang="en-US" altLang="en-DE"/>
          </a:p>
        </p:txBody>
      </p:sp>
      <p:sp>
        <p:nvSpPr>
          <p:cNvPr id="6" name="Footer Placeholder 5">
            <a:extLst>
              <a:ext uri="{FF2B5EF4-FFF2-40B4-BE49-F238E27FC236}">
                <a16:creationId xmlns:a16="http://schemas.microsoft.com/office/drawing/2014/main" id="{9B6E44EA-BF3F-D5E7-7AF1-69879E87153E}"/>
              </a:ext>
            </a:extLst>
          </p:cNvPr>
          <p:cNvSpPr>
            <a:spLocks noGrp="1"/>
          </p:cNvSpPr>
          <p:nvPr>
            <p:ph type="ftr" sz="quarter" idx="11"/>
          </p:nvPr>
        </p:nvSpPr>
        <p:spPr/>
        <p:txBody>
          <a:bodyPr/>
          <a:lstStyle>
            <a:lvl1pPr>
              <a:defRPr/>
            </a:lvl1pPr>
          </a:lstStyle>
          <a:p>
            <a:endParaRPr lang="en-US" altLang="en-DE"/>
          </a:p>
        </p:txBody>
      </p:sp>
      <p:sp>
        <p:nvSpPr>
          <p:cNvPr id="7" name="Slide Number Placeholder 6">
            <a:extLst>
              <a:ext uri="{FF2B5EF4-FFF2-40B4-BE49-F238E27FC236}">
                <a16:creationId xmlns:a16="http://schemas.microsoft.com/office/drawing/2014/main" id="{0766A8A9-F14D-2752-4520-0ED61D18CD55}"/>
              </a:ext>
            </a:extLst>
          </p:cNvPr>
          <p:cNvSpPr>
            <a:spLocks noGrp="1"/>
          </p:cNvSpPr>
          <p:nvPr>
            <p:ph type="sldNum" sz="quarter" idx="12"/>
          </p:nvPr>
        </p:nvSpPr>
        <p:spPr/>
        <p:txBody>
          <a:bodyPr/>
          <a:lstStyle>
            <a:lvl1pPr>
              <a:defRPr/>
            </a:lvl1pPr>
          </a:lstStyle>
          <a:p>
            <a:fld id="{934F9C9B-2F6C-4D3A-A8E9-55B303B161A0}" type="slidenum">
              <a:rPr lang="en-US" altLang="en-DE"/>
              <a:pPr/>
              <a:t>‹#›</a:t>
            </a:fld>
            <a:endParaRPr lang="en-US" altLang="en-DE"/>
          </a:p>
        </p:txBody>
      </p:sp>
    </p:spTree>
    <p:extLst>
      <p:ext uri="{BB962C8B-B14F-4D97-AF65-F5344CB8AC3E}">
        <p14:creationId xmlns:p14="http://schemas.microsoft.com/office/powerpoint/2010/main" val="2608063890"/>
      </p:ext>
    </p:extLst>
  </p:cSld>
  <p:clrMapOvr>
    <a:masterClrMapping/>
  </p:clrMapOvr>
  <p:transition spd="slow">
    <p:pull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E7A1F-2828-4845-F6E6-A9383F7B63AF}"/>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3D170A-D77D-3281-F4F3-891CCF28111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D3B5EB-2C8A-EDD6-DEBE-53701B2EA09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879476B-20F0-C4D2-3404-9F09C0EAFD3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37D3AC-5C52-AE43-0854-5822F274C49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1BC74DA-01DE-9DAB-E1B1-ADCABA676A67}"/>
              </a:ext>
            </a:extLst>
          </p:cNvPr>
          <p:cNvSpPr>
            <a:spLocks noGrp="1"/>
          </p:cNvSpPr>
          <p:nvPr>
            <p:ph type="dt" sz="half" idx="10"/>
          </p:nvPr>
        </p:nvSpPr>
        <p:spPr/>
        <p:txBody>
          <a:bodyPr/>
          <a:lstStyle>
            <a:lvl1pPr>
              <a:defRPr/>
            </a:lvl1pPr>
          </a:lstStyle>
          <a:p>
            <a:endParaRPr lang="en-US" altLang="en-DE"/>
          </a:p>
        </p:txBody>
      </p:sp>
      <p:sp>
        <p:nvSpPr>
          <p:cNvPr id="8" name="Footer Placeholder 7">
            <a:extLst>
              <a:ext uri="{FF2B5EF4-FFF2-40B4-BE49-F238E27FC236}">
                <a16:creationId xmlns:a16="http://schemas.microsoft.com/office/drawing/2014/main" id="{074CB8B4-D877-EE95-3F5C-7BE421EF8B33}"/>
              </a:ext>
            </a:extLst>
          </p:cNvPr>
          <p:cNvSpPr>
            <a:spLocks noGrp="1"/>
          </p:cNvSpPr>
          <p:nvPr>
            <p:ph type="ftr" sz="quarter" idx="11"/>
          </p:nvPr>
        </p:nvSpPr>
        <p:spPr/>
        <p:txBody>
          <a:bodyPr/>
          <a:lstStyle>
            <a:lvl1pPr>
              <a:defRPr/>
            </a:lvl1pPr>
          </a:lstStyle>
          <a:p>
            <a:endParaRPr lang="en-US" altLang="en-DE"/>
          </a:p>
        </p:txBody>
      </p:sp>
      <p:sp>
        <p:nvSpPr>
          <p:cNvPr id="9" name="Slide Number Placeholder 8">
            <a:extLst>
              <a:ext uri="{FF2B5EF4-FFF2-40B4-BE49-F238E27FC236}">
                <a16:creationId xmlns:a16="http://schemas.microsoft.com/office/drawing/2014/main" id="{5FA16C57-25C1-0EF5-CF09-2F1756141E36}"/>
              </a:ext>
            </a:extLst>
          </p:cNvPr>
          <p:cNvSpPr>
            <a:spLocks noGrp="1"/>
          </p:cNvSpPr>
          <p:nvPr>
            <p:ph type="sldNum" sz="quarter" idx="12"/>
          </p:nvPr>
        </p:nvSpPr>
        <p:spPr/>
        <p:txBody>
          <a:bodyPr/>
          <a:lstStyle>
            <a:lvl1pPr>
              <a:defRPr/>
            </a:lvl1pPr>
          </a:lstStyle>
          <a:p>
            <a:fld id="{0BBA38C1-949A-4B2C-8ECD-B87274371359}" type="slidenum">
              <a:rPr lang="en-US" altLang="en-DE"/>
              <a:pPr/>
              <a:t>‹#›</a:t>
            </a:fld>
            <a:endParaRPr lang="en-US" altLang="en-DE"/>
          </a:p>
        </p:txBody>
      </p:sp>
    </p:spTree>
    <p:extLst>
      <p:ext uri="{BB962C8B-B14F-4D97-AF65-F5344CB8AC3E}">
        <p14:creationId xmlns:p14="http://schemas.microsoft.com/office/powerpoint/2010/main" val="3060488095"/>
      </p:ext>
    </p:extLst>
  </p:cSld>
  <p:clrMapOvr>
    <a:masterClrMapping/>
  </p:clrMapOvr>
  <p:transition spd="slow">
    <p:pull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2314-953A-7E04-8564-496FCE6BED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C3BD819-6BD8-189B-5C97-601A2A0BCE58}"/>
              </a:ext>
            </a:extLst>
          </p:cNvPr>
          <p:cNvSpPr>
            <a:spLocks noGrp="1"/>
          </p:cNvSpPr>
          <p:nvPr>
            <p:ph type="dt" sz="half" idx="10"/>
          </p:nvPr>
        </p:nvSpPr>
        <p:spPr/>
        <p:txBody>
          <a:bodyPr/>
          <a:lstStyle>
            <a:lvl1pPr>
              <a:defRPr/>
            </a:lvl1pPr>
          </a:lstStyle>
          <a:p>
            <a:endParaRPr lang="en-US" altLang="en-DE"/>
          </a:p>
        </p:txBody>
      </p:sp>
      <p:sp>
        <p:nvSpPr>
          <p:cNvPr id="4" name="Footer Placeholder 3">
            <a:extLst>
              <a:ext uri="{FF2B5EF4-FFF2-40B4-BE49-F238E27FC236}">
                <a16:creationId xmlns:a16="http://schemas.microsoft.com/office/drawing/2014/main" id="{23C74CC7-EE35-26C4-5FF6-9B957F914110}"/>
              </a:ext>
            </a:extLst>
          </p:cNvPr>
          <p:cNvSpPr>
            <a:spLocks noGrp="1"/>
          </p:cNvSpPr>
          <p:nvPr>
            <p:ph type="ftr" sz="quarter" idx="11"/>
          </p:nvPr>
        </p:nvSpPr>
        <p:spPr/>
        <p:txBody>
          <a:bodyPr/>
          <a:lstStyle>
            <a:lvl1pPr>
              <a:defRPr/>
            </a:lvl1pPr>
          </a:lstStyle>
          <a:p>
            <a:endParaRPr lang="en-US" altLang="en-DE"/>
          </a:p>
        </p:txBody>
      </p:sp>
      <p:sp>
        <p:nvSpPr>
          <p:cNvPr id="5" name="Slide Number Placeholder 4">
            <a:extLst>
              <a:ext uri="{FF2B5EF4-FFF2-40B4-BE49-F238E27FC236}">
                <a16:creationId xmlns:a16="http://schemas.microsoft.com/office/drawing/2014/main" id="{EFFBADAD-48B7-CD73-CBAA-8CB31BF753BB}"/>
              </a:ext>
            </a:extLst>
          </p:cNvPr>
          <p:cNvSpPr>
            <a:spLocks noGrp="1"/>
          </p:cNvSpPr>
          <p:nvPr>
            <p:ph type="sldNum" sz="quarter" idx="12"/>
          </p:nvPr>
        </p:nvSpPr>
        <p:spPr/>
        <p:txBody>
          <a:bodyPr/>
          <a:lstStyle>
            <a:lvl1pPr>
              <a:defRPr/>
            </a:lvl1pPr>
          </a:lstStyle>
          <a:p>
            <a:fld id="{99CF57C6-E243-42C5-ABD8-14031A6B845C}" type="slidenum">
              <a:rPr lang="en-US" altLang="en-DE"/>
              <a:pPr/>
              <a:t>‹#›</a:t>
            </a:fld>
            <a:endParaRPr lang="en-US" altLang="en-DE"/>
          </a:p>
        </p:txBody>
      </p:sp>
    </p:spTree>
    <p:extLst>
      <p:ext uri="{BB962C8B-B14F-4D97-AF65-F5344CB8AC3E}">
        <p14:creationId xmlns:p14="http://schemas.microsoft.com/office/powerpoint/2010/main" val="3221910988"/>
      </p:ext>
    </p:extLst>
  </p:cSld>
  <p:clrMapOvr>
    <a:masterClrMapping/>
  </p:clrMapOvr>
  <p:transition spd="slow">
    <p:pull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232F7-C776-0261-59BF-AF948F59DF8A}"/>
              </a:ext>
            </a:extLst>
          </p:cNvPr>
          <p:cNvSpPr>
            <a:spLocks noGrp="1"/>
          </p:cNvSpPr>
          <p:nvPr>
            <p:ph type="dt" sz="half" idx="10"/>
          </p:nvPr>
        </p:nvSpPr>
        <p:spPr/>
        <p:txBody>
          <a:bodyPr/>
          <a:lstStyle>
            <a:lvl1pPr>
              <a:defRPr/>
            </a:lvl1pPr>
          </a:lstStyle>
          <a:p>
            <a:endParaRPr lang="en-US" altLang="en-DE"/>
          </a:p>
        </p:txBody>
      </p:sp>
      <p:sp>
        <p:nvSpPr>
          <p:cNvPr id="3" name="Footer Placeholder 2">
            <a:extLst>
              <a:ext uri="{FF2B5EF4-FFF2-40B4-BE49-F238E27FC236}">
                <a16:creationId xmlns:a16="http://schemas.microsoft.com/office/drawing/2014/main" id="{E85AEBB7-BF43-CC6B-378C-3740892698DD}"/>
              </a:ext>
            </a:extLst>
          </p:cNvPr>
          <p:cNvSpPr>
            <a:spLocks noGrp="1"/>
          </p:cNvSpPr>
          <p:nvPr>
            <p:ph type="ftr" sz="quarter" idx="11"/>
          </p:nvPr>
        </p:nvSpPr>
        <p:spPr/>
        <p:txBody>
          <a:bodyPr/>
          <a:lstStyle>
            <a:lvl1pPr>
              <a:defRPr/>
            </a:lvl1pPr>
          </a:lstStyle>
          <a:p>
            <a:endParaRPr lang="en-US" altLang="en-DE"/>
          </a:p>
        </p:txBody>
      </p:sp>
      <p:sp>
        <p:nvSpPr>
          <p:cNvPr id="4" name="Slide Number Placeholder 3">
            <a:extLst>
              <a:ext uri="{FF2B5EF4-FFF2-40B4-BE49-F238E27FC236}">
                <a16:creationId xmlns:a16="http://schemas.microsoft.com/office/drawing/2014/main" id="{1530040C-6573-2FF4-363D-478FC552F9F1}"/>
              </a:ext>
            </a:extLst>
          </p:cNvPr>
          <p:cNvSpPr>
            <a:spLocks noGrp="1"/>
          </p:cNvSpPr>
          <p:nvPr>
            <p:ph type="sldNum" sz="quarter" idx="12"/>
          </p:nvPr>
        </p:nvSpPr>
        <p:spPr/>
        <p:txBody>
          <a:bodyPr/>
          <a:lstStyle>
            <a:lvl1pPr>
              <a:defRPr/>
            </a:lvl1pPr>
          </a:lstStyle>
          <a:p>
            <a:fld id="{14957278-C121-41A5-91F3-019F72772F12}" type="slidenum">
              <a:rPr lang="en-US" altLang="en-DE"/>
              <a:pPr/>
              <a:t>‹#›</a:t>
            </a:fld>
            <a:endParaRPr lang="en-US" altLang="en-DE"/>
          </a:p>
        </p:txBody>
      </p:sp>
    </p:spTree>
    <p:extLst>
      <p:ext uri="{BB962C8B-B14F-4D97-AF65-F5344CB8AC3E}">
        <p14:creationId xmlns:p14="http://schemas.microsoft.com/office/powerpoint/2010/main" val="721677827"/>
      </p:ext>
    </p:extLst>
  </p:cSld>
  <p:clrMapOvr>
    <a:masterClrMapping/>
  </p:clrMapOvr>
  <p:transition spd="slow">
    <p:pull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A479-02AE-9695-6D4C-924C2708368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CF056EF-EBB7-40A9-F452-D4DFEA70F27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8E93D8-E4EF-A644-25F7-08D9586CB4B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1F04B-DA0E-6F5F-0D2E-C910FF8D52C6}"/>
              </a:ext>
            </a:extLst>
          </p:cNvPr>
          <p:cNvSpPr>
            <a:spLocks noGrp="1"/>
          </p:cNvSpPr>
          <p:nvPr>
            <p:ph type="dt" sz="half" idx="10"/>
          </p:nvPr>
        </p:nvSpPr>
        <p:spPr/>
        <p:txBody>
          <a:bodyPr/>
          <a:lstStyle>
            <a:lvl1pPr>
              <a:defRPr/>
            </a:lvl1pPr>
          </a:lstStyle>
          <a:p>
            <a:endParaRPr lang="en-US" altLang="en-DE"/>
          </a:p>
        </p:txBody>
      </p:sp>
      <p:sp>
        <p:nvSpPr>
          <p:cNvPr id="6" name="Footer Placeholder 5">
            <a:extLst>
              <a:ext uri="{FF2B5EF4-FFF2-40B4-BE49-F238E27FC236}">
                <a16:creationId xmlns:a16="http://schemas.microsoft.com/office/drawing/2014/main" id="{F2A194AC-5537-C382-8255-0884718A69B8}"/>
              </a:ext>
            </a:extLst>
          </p:cNvPr>
          <p:cNvSpPr>
            <a:spLocks noGrp="1"/>
          </p:cNvSpPr>
          <p:nvPr>
            <p:ph type="ftr" sz="quarter" idx="11"/>
          </p:nvPr>
        </p:nvSpPr>
        <p:spPr/>
        <p:txBody>
          <a:bodyPr/>
          <a:lstStyle>
            <a:lvl1pPr>
              <a:defRPr/>
            </a:lvl1pPr>
          </a:lstStyle>
          <a:p>
            <a:endParaRPr lang="en-US" altLang="en-DE"/>
          </a:p>
        </p:txBody>
      </p:sp>
      <p:sp>
        <p:nvSpPr>
          <p:cNvPr id="7" name="Slide Number Placeholder 6">
            <a:extLst>
              <a:ext uri="{FF2B5EF4-FFF2-40B4-BE49-F238E27FC236}">
                <a16:creationId xmlns:a16="http://schemas.microsoft.com/office/drawing/2014/main" id="{2B6FFB1D-3521-7831-8933-8DFC0F669177}"/>
              </a:ext>
            </a:extLst>
          </p:cNvPr>
          <p:cNvSpPr>
            <a:spLocks noGrp="1"/>
          </p:cNvSpPr>
          <p:nvPr>
            <p:ph type="sldNum" sz="quarter" idx="12"/>
          </p:nvPr>
        </p:nvSpPr>
        <p:spPr/>
        <p:txBody>
          <a:bodyPr/>
          <a:lstStyle>
            <a:lvl1pPr>
              <a:defRPr/>
            </a:lvl1pPr>
          </a:lstStyle>
          <a:p>
            <a:fld id="{26F53E53-0293-4676-B022-7F16A400AB3B}" type="slidenum">
              <a:rPr lang="en-US" altLang="en-DE"/>
              <a:pPr/>
              <a:t>‹#›</a:t>
            </a:fld>
            <a:endParaRPr lang="en-US" altLang="en-DE"/>
          </a:p>
        </p:txBody>
      </p:sp>
    </p:spTree>
    <p:extLst>
      <p:ext uri="{BB962C8B-B14F-4D97-AF65-F5344CB8AC3E}">
        <p14:creationId xmlns:p14="http://schemas.microsoft.com/office/powerpoint/2010/main" val="1548083370"/>
      </p:ext>
    </p:extLst>
  </p:cSld>
  <p:clrMapOvr>
    <a:masterClrMapping/>
  </p:clrMapOvr>
  <p:transition spd="slow">
    <p:pull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3A97E-4252-A44C-86B9-57E80CD27A2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22DB737-64F5-3360-9487-2490935AC4D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5182F7-5CBC-89D6-7F75-3FEBA8118CB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67BB46-6A72-5CD2-DB61-735B36D92A2C}"/>
              </a:ext>
            </a:extLst>
          </p:cNvPr>
          <p:cNvSpPr>
            <a:spLocks noGrp="1"/>
          </p:cNvSpPr>
          <p:nvPr>
            <p:ph type="dt" sz="half" idx="10"/>
          </p:nvPr>
        </p:nvSpPr>
        <p:spPr/>
        <p:txBody>
          <a:bodyPr/>
          <a:lstStyle>
            <a:lvl1pPr>
              <a:defRPr/>
            </a:lvl1pPr>
          </a:lstStyle>
          <a:p>
            <a:endParaRPr lang="en-US" altLang="en-DE"/>
          </a:p>
        </p:txBody>
      </p:sp>
      <p:sp>
        <p:nvSpPr>
          <p:cNvPr id="6" name="Footer Placeholder 5">
            <a:extLst>
              <a:ext uri="{FF2B5EF4-FFF2-40B4-BE49-F238E27FC236}">
                <a16:creationId xmlns:a16="http://schemas.microsoft.com/office/drawing/2014/main" id="{351E4040-9D05-CA67-844D-1EB532D79474}"/>
              </a:ext>
            </a:extLst>
          </p:cNvPr>
          <p:cNvSpPr>
            <a:spLocks noGrp="1"/>
          </p:cNvSpPr>
          <p:nvPr>
            <p:ph type="ftr" sz="quarter" idx="11"/>
          </p:nvPr>
        </p:nvSpPr>
        <p:spPr/>
        <p:txBody>
          <a:bodyPr/>
          <a:lstStyle>
            <a:lvl1pPr>
              <a:defRPr/>
            </a:lvl1pPr>
          </a:lstStyle>
          <a:p>
            <a:endParaRPr lang="en-US" altLang="en-DE"/>
          </a:p>
        </p:txBody>
      </p:sp>
      <p:sp>
        <p:nvSpPr>
          <p:cNvPr id="7" name="Slide Number Placeholder 6">
            <a:extLst>
              <a:ext uri="{FF2B5EF4-FFF2-40B4-BE49-F238E27FC236}">
                <a16:creationId xmlns:a16="http://schemas.microsoft.com/office/drawing/2014/main" id="{64F30121-FED0-0E59-463E-0310D38331CC}"/>
              </a:ext>
            </a:extLst>
          </p:cNvPr>
          <p:cNvSpPr>
            <a:spLocks noGrp="1"/>
          </p:cNvSpPr>
          <p:nvPr>
            <p:ph type="sldNum" sz="quarter" idx="12"/>
          </p:nvPr>
        </p:nvSpPr>
        <p:spPr/>
        <p:txBody>
          <a:bodyPr/>
          <a:lstStyle>
            <a:lvl1pPr>
              <a:defRPr/>
            </a:lvl1pPr>
          </a:lstStyle>
          <a:p>
            <a:fld id="{D8CA69D3-65E9-49CC-A397-6151E3188272}" type="slidenum">
              <a:rPr lang="en-US" altLang="en-DE"/>
              <a:pPr/>
              <a:t>‹#›</a:t>
            </a:fld>
            <a:endParaRPr lang="en-US" altLang="en-DE"/>
          </a:p>
        </p:txBody>
      </p:sp>
    </p:spTree>
    <p:extLst>
      <p:ext uri="{BB962C8B-B14F-4D97-AF65-F5344CB8AC3E}">
        <p14:creationId xmlns:p14="http://schemas.microsoft.com/office/powerpoint/2010/main" val="2216650621"/>
      </p:ext>
    </p:extLst>
  </p:cSld>
  <p:clrMapOvr>
    <a:masterClrMapping/>
  </p:clrMapOvr>
  <p:transition spd="slow">
    <p:pull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2311D80-413F-A63D-1A20-C39BFAE2ED35}"/>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DE"/>
              <a:t>Hier klicken, um Master-Titelformat zu bearbeiten.</a:t>
            </a:r>
          </a:p>
        </p:txBody>
      </p:sp>
      <p:sp>
        <p:nvSpPr>
          <p:cNvPr id="1027" name="Rectangle 3">
            <a:extLst>
              <a:ext uri="{FF2B5EF4-FFF2-40B4-BE49-F238E27FC236}">
                <a16:creationId xmlns:a16="http://schemas.microsoft.com/office/drawing/2014/main" id="{91E07AAA-9590-1B84-42CD-D8DB749941A8}"/>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DE"/>
              <a:t>Hier klicken, um Master-Textformat zu bearbeiten.</a:t>
            </a:r>
          </a:p>
          <a:p>
            <a:pPr lvl="1"/>
            <a:r>
              <a:rPr lang="en-US" altLang="en-DE"/>
              <a:t>Zweite Ebene</a:t>
            </a:r>
          </a:p>
          <a:p>
            <a:pPr lvl="2"/>
            <a:r>
              <a:rPr lang="en-US" altLang="en-DE"/>
              <a:t>Dritte Ebene</a:t>
            </a:r>
          </a:p>
          <a:p>
            <a:pPr lvl="3"/>
            <a:r>
              <a:rPr lang="en-US" altLang="en-DE"/>
              <a:t>Vierte Ebene</a:t>
            </a:r>
          </a:p>
          <a:p>
            <a:pPr lvl="4"/>
            <a:r>
              <a:rPr lang="en-US" altLang="en-DE"/>
              <a:t>Fünfte Ebene</a:t>
            </a:r>
          </a:p>
        </p:txBody>
      </p:sp>
      <p:sp>
        <p:nvSpPr>
          <p:cNvPr id="1028" name="Rectangle 4">
            <a:extLst>
              <a:ext uri="{FF2B5EF4-FFF2-40B4-BE49-F238E27FC236}">
                <a16:creationId xmlns:a16="http://schemas.microsoft.com/office/drawing/2014/main" id="{0EADBA4B-FB14-1764-E607-7B7F4CBDFE7D}"/>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ltLang="en-DE"/>
          </a:p>
        </p:txBody>
      </p:sp>
      <p:sp>
        <p:nvSpPr>
          <p:cNvPr id="1029" name="Rectangle 5">
            <a:extLst>
              <a:ext uri="{FF2B5EF4-FFF2-40B4-BE49-F238E27FC236}">
                <a16:creationId xmlns:a16="http://schemas.microsoft.com/office/drawing/2014/main" id="{16E15EF3-1F6E-DDDC-7E8B-8693FA24D40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endParaRPr lang="en-US" altLang="en-DE"/>
          </a:p>
        </p:txBody>
      </p:sp>
      <p:sp>
        <p:nvSpPr>
          <p:cNvPr id="1030" name="Rectangle 6">
            <a:extLst>
              <a:ext uri="{FF2B5EF4-FFF2-40B4-BE49-F238E27FC236}">
                <a16:creationId xmlns:a16="http://schemas.microsoft.com/office/drawing/2014/main" id="{03024DC5-AACC-D8E2-0F25-ECA6FE377D7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E1CC9A6C-6D40-4712-8897-4EDB84ECD08C}" type="slidenum">
              <a:rPr lang="en-US" altLang="en-DE"/>
              <a:pPr/>
              <a:t>‹#›</a:t>
            </a:fld>
            <a:endParaRPr lang="en-US" altLang="en-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dir="ru"/>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9D057578-F3DB-A4C3-5A57-109DB93D9EC0}"/>
              </a:ext>
            </a:extLst>
          </p:cNvPr>
          <p:cNvSpPr>
            <a:spLocks noChangeArrowheads="1"/>
          </p:cNvSpPr>
          <p:nvPr/>
        </p:nvSpPr>
        <p:spPr bwMode="auto">
          <a:xfrm>
            <a:off x="827584" y="0"/>
            <a:ext cx="52578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8131" name="Text Box 3">
            <a:extLst>
              <a:ext uri="{FF2B5EF4-FFF2-40B4-BE49-F238E27FC236}">
                <a16:creationId xmlns:a16="http://schemas.microsoft.com/office/drawing/2014/main" id="{3CC1D966-135D-0F8C-E3FC-FBB0D09334D8}"/>
              </a:ext>
            </a:extLst>
          </p:cNvPr>
          <p:cNvSpPr txBox="1">
            <a:spLocks noChangeArrowheads="1"/>
          </p:cNvSpPr>
          <p:nvPr/>
        </p:nvSpPr>
        <p:spPr bwMode="auto">
          <a:xfrm>
            <a:off x="947192" y="304800"/>
            <a:ext cx="525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DE" sz="4000" dirty="0">
                <a:solidFill>
                  <a:schemeClr val="bg1"/>
                </a:solidFill>
                <a:latin typeface="Courier10 BT" pitchFamily="49" charset="0"/>
              </a:rPr>
              <a:t>Alternative Development</a:t>
            </a:r>
          </a:p>
        </p:txBody>
      </p:sp>
      <p:sp>
        <p:nvSpPr>
          <p:cNvPr id="48135" name="Text Box 7">
            <a:extLst>
              <a:ext uri="{FF2B5EF4-FFF2-40B4-BE49-F238E27FC236}">
                <a16:creationId xmlns:a16="http://schemas.microsoft.com/office/drawing/2014/main" id="{5BA2EEE6-2290-BF7D-3FBC-2CD6ABDD5334}"/>
              </a:ext>
            </a:extLst>
          </p:cNvPr>
          <p:cNvSpPr txBox="1">
            <a:spLocks noChangeArrowheads="1"/>
          </p:cNvSpPr>
          <p:nvPr/>
        </p:nvSpPr>
        <p:spPr bwMode="auto">
          <a:xfrm>
            <a:off x="971600" y="2819400"/>
            <a:ext cx="487335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DE" sz="2800" dirty="0">
                <a:solidFill>
                  <a:schemeClr val="bg1"/>
                </a:solidFill>
                <a:latin typeface="Courier10 BT" pitchFamily="49" charset="0"/>
              </a:rPr>
              <a:t>Policies, commitments &amp; political framework conditions</a:t>
            </a:r>
          </a:p>
        </p:txBody>
      </p:sp>
      <p:sp>
        <p:nvSpPr>
          <p:cNvPr id="48136" name="Text Box 8">
            <a:extLst>
              <a:ext uri="{FF2B5EF4-FFF2-40B4-BE49-F238E27FC236}">
                <a16:creationId xmlns:a16="http://schemas.microsoft.com/office/drawing/2014/main" id="{79E328A7-89B2-8E5B-B430-35E3321CDCE2}"/>
              </a:ext>
            </a:extLst>
          </p:cNvPr>
          <p:cNvSpPr txBox="1">
            <a:spLocks noChangeArrowheads="1"/>
          </p:cNvSpPr>
          <p:nvPr/>
        </p:nvSpPr>
        <p:spPr bwMode="auto">
          <a:xfrm>
            <a:off x="6444208" y="3645024"/>
            <a:ext cx="252506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DE" dirty="0"/>
              <a:t>Alexander Seger</a:t>
            </a:r>
          </a:p>
          <a:p>
            <a:pPr>
              <a:spcBef>
                <a:spcPct val="50000"/>
              </a:spcBef>
            </a:pPr>
            <a:r>
              <a:rPr lang="en-GB" altLang="en-DE" dirty="0"/>
              <a:t>at</a:t>
            </a:r>
          </a:p>
          <a:p>
            <a:pPr>
              <a:spcBef>
                <a:spcPct val="50000"/>
              </a:spcBef>
            </a:pPr>
            <a:r>
              <a:rPr lang="en-GB" altLang="en-DE" dirty="0"/>
              <a:t>UN Commission on Narcotic Drugs</a:t>
            </a:r>
          </a:p>
          <a:p>
            <a:pPr>
              <a:spcBef>
                <a:spcPct val="50000"/>
              </a:spcBef>
            </a:pPr>
            <a:r>
              <a:rPr lang="en-GB" altLang="en-DE" dirty="0"/>
              <a:t>Vienna, 17 April 2003</a:t>
            </a:r>
          </a:p>
        </p:txBody>
      </p:sp>
    </p:spTree>
  </p:cSld>
  <p:clrMapOvr>
    <a:masterClrMapping/>
  </p:clrMapOvr>
  <p:transition spd="slow">
    <p:pull dir="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797C1B6-F493-8E27-1452-EE0591BA9F0B}"/>
              </a:ext>
            </a:extLst>
          </p:cNvPr>
          <p:cNvSpPr>
            <a:spLocks noChangeArrowheads="1"/>
          </p:cNvSpPr>
          <p:nvPr/>
        </p:nvSpPr>
        <p:spPr bwMode="auto">
          <a:xfrm>
            <a:off x="838200" y="0"/>
            <a:ext cx="42672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228" name="Text Box 4">
            <a:extLst>
              <a:ext uri="{FF2B5EF4-FFF2-40B4-BE49-F238E27FC236}">
                <a16:creationId xmlns:a16="http://schemas.microsoft.com/office/drawing/2014/main" id="{A50EA414-6A3A-72E4-B2A9-C67C13814F97}"/>
              </a:ext>
            </a:extLst>
          </p:cNvPr>
          <p:cNvSpPr txBox="1">
            <a:spLocks noChangeArrowheads="1"/>
          </p:cNvSpPr>
          <p:nvPr/>
        </p:nvSpPr>
        <p:spPr bwMode="auto">
          <a:xfrm>
            <a:off x="990600" y="381000"/>
            <a:ext cx="3810000" cy="326072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sz="3200">
                <a:solidFill>
                  <a:schemeClr val="bg1"/>
                </a:solidFill>
              </a:rPr>
              <a:t>6 </a:t>
            </a:r>
          </a:p>
          <a:p>
            <a:pPr>
              <a:spcBef>
                <a:spcPct val="50000"/>
              </a:spcBef>
            </a:pPr>
            <a:r>
              <a:rPr lang="en-GB" altLang="en-DE" sz="3200">
                <a:solidFill>
                  <a:schemeClr val="bg1"/>
                </a:solidFill>
              </a:rPr>
              <a:t>Governments should formulate and implement national drug control policies (“balanced approach”)</a:t>
            </a:r>
          </a:p>
        </p:txBody>
      </p:sp>
      <p:sp>
        <p:nvSpPr>
          <p:cNvPr id="52229" name="Text Box 5">
            <a:extLst>
              <a:ext uri="{FF2B5EF4-FFF2-40B4-BE49-F238E27FC236}">
                <a16:creationId xmlns:a16="http://schemas.microsoft.com/office/drawing/2014/main" id="{9F476F5C-EE75-EF2B-6093-FD7AAFE56F4A}"/>
              </a:ext>
            </a:extLst>
          </p:cNvPr>
          <p:cNvSpPr txBox="1">
            <a:spLocks noChangeArrowheads="1"/>
          </p:cNvSpPr>
          <p:nvPr/>
        </p:nvSpPr>
        <p:spPr bwMode="auto">
          <a:xfrm>
            <a:off x="5334000" y="3810000"/>
            <a:ext cx="3505200" cy="2286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sz="3200">
                <a:solidFill>
                  <a:schemeClr val="bg1"/>
                </a:solidFill>
              </a:rPr>
              <a:t>7</a:t>
            </a:r>
          </a:p>
          <a:p>
            <a:pPr>
              <a:spcBef>
                <a:spcPct val="50000"/>
              </a:spcBef>
            </a:pPr>
            <a:r>
              <a:rPr lang="en-GB" altLang="en-DE" sz="3200">
                <a:solidFill>
                  <a:schemeClr val="bg1"/>
                </a:solidFill>
              </a:rPr>
              <a:t>International community should provide support</a:t>
            </a:r>
          </a:p>
        </p:txBody>
      </p:sp>
      <p:sp>
        <p:nvSpPr>
          <p:cNvPr id="52230" name="Text Box 6">
            <a:extLst>
              <a:ext uri="{FF2B5EF4-FFF2-40B4-BE49-F238E27FC236}">
                <a16:creationId xmlns:a16="http://schemas.microsoft.com/office/drawing/2014/main" id="{AA7A991C-45A4-0525-BBA6-4CA473B9797B}"/>
              </a:ext>
            </a:extLst>
          </p:cNvPr>
          <p:cNvSpPr txBox="1">
            <a:spLocks noChangeArrowheads="1"/>
          </p:cNvSpPr>
          <p:nvPr/>
        </p:nvSpPr>
        <p:spPr bwMode="auto">
          <a:xfrm>
            <a:off x="0" y="655320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2BB6B67A-30C3-4F59-9B44-51A2C27BFED5}" type="slidenum">
              <a:rPr lang="de-DE" altLang="en-DE" sz="1000" b="0"/>
              <a:pPr>
                <a:spcBef>
                  <a:spcPct val="50000"/>
                </a:spcBef>
              </a:pPr>
              <a:t>10</a:t>
            </a:fld>
            <a:endParaRPr lang="de-DE" altLang="en-DE" sz="1000" b="0"/>
          </a:p>
        </p:txBody>
      </p:sp>
    </p:spTree>
  </p:cSld>
  <p:clrMapOvr>
    <a:masterClrMapping/>
  </p:clrMapOvr>
  <p:transition spd="slow">
    <p:pull dir="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a:extLst>
              <a:ext uri="{FF2B5EF4-FFF2-40B4-BE49-F238E27FC236}">
                <a16:creationId xmlns:a16="http://schemas.microsoft.com/office/drawing/2014/main" id="{7A4CA539-3C17-0A90-5247-BF06CD23DD8E}"/>
              </a:ext>
            </a:extLst>
          </p:cNvPr>
          <p:cNvSpPr txBox="1">
            <a:spLocks noChangeArrowheads="1"/>
          </p:cNvSpPr>
          <p:nvPr/>
        </p:nvSpPr>
        <p:spPr bwMode="auto">
          <a:xfrm>
            <a:off x="762000" y="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ltLang="en-DE"/>
          </a:p>
        </p:txBody>
      </p:sp>
      <p:sp>
        <p:nvSpPr>
          <p:cNvPr id="53251" name="Rectangle 3">
            <a:extLst>
              <a:ext uri="{FF2B5EF4-FFF2-40B4-BE49-F238E27FC236}">
                <a16:creationId xmlns:a16="http://schemas.microsoft.com/office/drawing/2014/main" id="{C820B577-523C-C697-02F9-0563F3B1DB24}"/>
              </a:ext>
            </a:extLst>
          </p:cNvPr>
          <p:cNvSpPr>
            <a:spLocks noChangeArrowheads="1"/>
          </p:cNvSpPr>
          <p:nvPr/>
        </p:nvSpPr>
        <p:spPr bwMode="auto">
          <a:xfrm>
            <a:off x="1066800" y="0"/>
            <a:ext cx="41148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53253" name="Object 5">
            <a:extLst>
              <a:ext uri="{FF2B5EF4-FFF2-40B4-BE49-F238E27FC236}">
                <a16:creationId xmlns:a16="http://schemas.microsoft.com/office/drawing/2014/main" id="{DF47D909-4CE3-FBE6-4AF7-254D3D173787}"/>
              </a:ext>
            </a:extLst>
          </p:cNvPr>
          <p:cNvGraphicFramePr>
            <a:graphicFrameLocks noChangeAspect="1"/>
          </p:cNvGraphicFramePr>
          <p:nvPr/>
        </p:nvGraphicFramePr>
        <p:xfrm>
          <a:off x="3886200" y="711200"/>
          <a:ext cx="5334000" cy="3556000"/>
        </p:xfrm>
        <a:graphic>
          <a:graphicData uri="http://schemas.openxmlformats.org/presentationml/2006/ole">
            <mc:AlternateContent xmlns:mc="http://schemas.openxmlformats.org/markup-compatibility/2006">
              <mc:Choice xmlns:v="urn:schemas-microsoft-com:vml" Requires="v">
                <p:oleObj name="CorelPhotoPaint.Image.8" r:id="rId3" imgW="14628571" imgH="9752381" progId="CorelPhotoPaint.Image.8">
                  <p:embed/>
                </p:oleObj>
              </mc:Choice>
              <mc:Fallback>
                <p:oleObj name="CorelPhotoPaint.Image.8" r:id="rId3" imgW="14628571" imgH="9752381" progId="CorelPhotoPaint.Imag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711200"/>
                        <a:ext cx="5334000" cy="355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3252" name="Text Box 4">
            <a:extLst>
              <a:ext uri="{FF2B5EF4-FFF2-40B4-BE49-F238E27FC236}">
                <a16:creationId xmlns:a16="http://schemas.microsoft.com/office/drawing/2014/main" id="{0216FE42-2C6F-CE91-ED6C-504597042436}"/>
              </a:ext>
            </a:extLst>
          </p:cNvPr>
          <p:cNvSpPr txBox="1">
            <a:spLocks noChangeArrowheads="1"/>
          </p:cNvSpPr>
          <p:nvPr/>
        </p:nvSpPr>
        <p:spPr bwMode="auto">
          <a:xfrm>
            <a:off x="533400" y="381000"/>
            <a:ext cx="3352800" cy="521017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sz="3200">
                <a:solidFill>
                  <a:schemeClr val="bg1"/>
                </a:solidFill>
              </a:rPr>
              <a:t>8 </a:t>
            </a:r>
          </a:p>
          <a:p>
            <a:pPr>
              <a:spcBef>
                <a:spcPct val="50000"/>
              </a:spcBef>
            </a:pPr>
            <a:r>
              <a:rPr lang="en-GB" altLang="en-DE" sz="3200">
                <a:solidFill>
                  <a:schemeClr val="bg1"/>
                </a:solidFill>
              </a:rPr>
              <a:t>National authorities need to make every effort to establish the necessary political framework conditions for drug control and sustainable human development</a:t>
            </a:r>
          </a:p>
        </p:txBody>
      </p:sp>
      <p:sp>
        <p:nvSpPr>
          <p:cNvPr id="53254" name="Text Box 6">
            <a:extLst>
              <a:ext uri="{FF2B5EF4-FFF2-40B4-BE49-F238E27FC236}">
                <a16:creationId xmlns:a16="http://schemas.microsoft.com/office/drawing/2014/main" id="{C132A6BB-D4F5-6B19-5595-FD3EAAD41DED}"/>
              </a:ext>
            </a:extLst>
          </p:cNvPr>
          <p:cNvSpPr txBox="1">
            <a:spLocks noChangeArrowheads="1"/>
          </p:cNvSpPr>
          <p:nvPr/>
        </p:nvSpPr>
        <p:spPr bwMode="auto">
          <a:xfrm>
            <a:off x="5562600" y="5105400"/>
            <a:ext cx="3429000" cy="822325"/>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a:t>Pre-condition or inter-related process?</a:t>
            </a:r>
          </a:p>
        </p:txBody>
      </p:sp>
      <p:sp>
        <p:nvSpPr>
          <p:cNvPr id="53255" name="Text Box 7">
            <a:extLst>
              <a:ext uri="{FF2B5EF4-FFF2-40B4-BE49-F238E27FC236}">
                <a16:creationId xmlns:a16="http://schemas.microsoft.com/office/drawing/2014/main" id="{07EB3E8C-E832-26E1-B7E4-936A5C527700}"/>
              </a:ext>
            </a:extLst>
          </p:cNvPr>
          <p:cNvSpPr txBox="1">
            <a:spLocks noChangeArrowheads="1"/>
          </p:cNvSpPr>
          <p:nvPr/>
        </p:nvSpPr>
        <p:spPr bwMode="auto">
          <a:xfrm>
            <a:off x="0" y="655320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5BB05ADB-4E92-4A33-8055-E44D29B1C235}" type="slidenum">
              <a:rPr lang="de-DE" altLang="en-DE" sz="1000" b="0"/>
              <a:pPr>
                <a:spcBef>
                  <a:spcPct val="50000"/>
                </a:spcBef>
              </a:pPr>
              <a:t>11</a:t>
            </a:fld>
            <a:endParaRPr lang="de-DE" altLang="en-DE" sz="1000" b="0"/>
          </a:p>
        </p:txBody>
      </p:sp>
    </p:spTree>
  </p:cSld>
  <p:clrMapOvr>
    <a:masterClrMapping/>
  </p:clrMapOvr>
  <p:transition spd="slow">
    <p:pull dir="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0" name="Rectangle 12">
            <a:extLst>
              <a:ext uri="{FF2B5EF4-FFF2-40B4-BE49-F238E27FC236}">
                <a16:creationId xmlns:a16="http://schemas.microsoft.com/office/drawing/2014/main" id="{7D44DF15-A724-01F3-689F-47516DD3FE97}"/>
              </a:ext>
            </a:extLst>
          </p:cNvPr>
          <p:cNvSpPr>
            <a:spLocks noChangeArrowheads="1"/>
          </p:cNvSpPr>
          <p:nvPr/>
        </p:nvSpPr>
        <p:spPr bwMode="auto">
          <a:xfrm>
            <a:off x="-228600" y="0"/>
            <a:ext cx="93726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7181" name="Object 13">
            <a:extLst>
              <a:ext uri="{FF2B5EF4-FFF2-40B4-BE49-F238E27FC236}">
                <a16:creationId xmlns:a16="http://schemas.microsoft.com/office/drawing/2014/main" id="{D5221F1D-7E68-8BEE-8C0E-740D23EE9DF9}"/>
              </a:ext>
            </a:extLst>
          </p:cNvPr>
          <p:cNvGraphicFramePr>
            <a:graphicFrameLocks noChangeAspect="1"/>
          </p:cNvGraphicFramePr>
          <p:nvPr/>
        </p:nvGraphicFramePr>
        <p:xfrm>
          <a:off x="-228600" y="796925"/>
          <a:ext cx="9525000" cy="5146675"/>
        </p:xfrm>
        <a:graphic>
          <a:graphicData uri="http://schemas.openxmlformats.org/presentationml/2006/ole">
            <mc:AlternateContent xmlns:mc="http://schemas.openxmlformats.org/markup-compatibility/2006">
              <mc:Choice xmlns:v="urn:schemas-microsoft-com:vml" Requires="v">
                <p:oleObj name="CorelPhotoPaint.Image.8" r:id="rId3" imgW="6695238" imgH="3619048" progId="CorelPhotoPaint.Image.8">
                  <p:embed/>
                </p:oleObj>
              </mc:Choice>
              <mc:Fallback>
                <p:oleObj name="CorelPhotoPaint.Image.8" r:id="rId3" imgW="6695238" imgH="3619048" progId="CorelPhotoPaint.Image.8">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96925"/>
                        <a:ext cx="9525000" cy="514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0" name="Text Box 2">
            <a:extLst>
              <a:ext uri="{FF2B5EF4-FFF2-40B4-BE49-F238E27FC236}">
                <a16:creationId xmlns:a16="http://schemas.microsoft.com/office/drawing/2014/main" id="{3E031773-3F80-0C73-2E08-252577C4156A}"/>
              </a:ext>
            </a:extLst>
          </p:cNvPr>
          <p:cNvSpPr txBox="1">
            <a:spLocks noChangeArrowheads="1"/>
          </p:cNvSpPr>
          <p:nvPr/>
        </p:nvSpPr>
        <p:spPr bwMode="auto">
          <a:xfrm>
            <a:off x="8839200" y="6629400"/>
            <a:ext cx="30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E0C996E6-9F51-41BE-9E1B-C1215D917A6F}" type="slidenum">
              <a:rPr lang="en-GB" altLang="en-DE" sz="900" b="0">
                <a:latin typeface="Aldine401 BT" pitchFamily="18" charset="0"/>
              </a:rPr>
              <a:pPr>
                <a:spcBef>
                  <a:spcPct val="50000"/>
                </a:spcBef>
              </a:pPr>
              <a:t>12</a:t>
            </a:fld>
            <a:endParaRPr lang="en-GB" altLang="en-DE" sz="900" b="0">
              <a:latin typeface="Aldine401 BT" pitchFamily="18" charset="0"/>
            </a:endParaRPr>
          </a:p>
        </p:txBody>
      </p:sp>
      <p:sp>
        <p:nvSpPr>
          <p:cNvPr id="7172" name="Text Box 4">
            <a:extLst>
              <a:ext uri="{FF2B5EF4-FFF2-40B4-BE49-F238E27FC236}">
                <a16:creationId xmlns:a16="http://schemas.microsoft.com/office/drawing/2014/main" id="{8B21D33D-157E-689B-6E3B-65AF7F8C2C65}"/>
              </a:ext>
            </a:extLst>
          </p:cNvPr>
          <p:cNvSpPr txBox="1">
            <a:spLocks noChangeArrowheads="1"/>
          </p:cNvSpPr>
          <p:nvPr/>
        </p:nvSpPr>
        <p:spPr bwMode="auto">
          <a:xfrm>
            <a:off x="1295400" y="228600"/>
            <a:ext cx="7620000" cy="579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sz="3200" i="1">
                <a:solidFill>
                  <a:schemeClr val="bg1"/>
                </a:solidFill>
              </a:rPr>
              <a:t>What are ”political framework conditions”?</a:t>
            </a:r>
          </a:p>
        </p:txBody>
      </p:sp>
      <p:sp>
        <p:nvSpPr>
          <p:cNvPr id="7173" name="Text Box 5">
            <a:extLst>
              <a:ext uri="{FF2B5EF4-FFF2-40B4-BE49-F238E27FC236}">
                <a16:creationId xmlns:a16="http://schemas.microsoft.com/office/drawing/2014/main" id="{DC14C5AD-CCDE-3201-1B89-471DB9999724}"/>
              </a:ext>
            </a:extLst>
          </p:cNvPr>
          <p:cNvSpPr txBox="1">
            <a:spLocks noChangeArrowheads="1"/>
          </p:cNvSpPr>
          <p:nvPr/>
        </p:nvSpPr>
        <p:spPr bwMode="auto">
          <a:xfrm>
            <a:off x="304800" y="2667000"/>
            <a:ext cx="861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sz="2800">
                <a:solidFill>
                  <a:schemeClr val="bg1"/>
                </a:solidFill>
                <a:latin typeface="Courier10 BT" pitchFamily="49" charset="0"/>
              </a:rPr>
              <a:t>Human rights  +  democratic governance</a:t>
            </a:r>
          </a:p>
        </p:txBody>
      </p:sp>
      <p:sp>
        <p:nvSpPr>
          <p:cNvPr id="7177" name="Text Box 9">
            <a:extLst>
              <a:ext uri="{FF2B5EF4-FFF2-40B4-BE49-F238E27FC236}">
                <a16:creationId xmlns:a16="http://schemas.microsoft.com/office/drawing/2014/main" id="{C3B4B6F1-C5D0-6607-CA0D-001EBB35A033}"/>
              </a:ext>
            </a:extLst>
          </p:cNvPr>
          <p:cNvSpPr txBox="1">
            <a:spLocks noChangeArrowheads="1"/>
          </p:cNvSpPr>
          <p:nvPr/>
        </p:nvSpPr>
        <p:spPr bwMode="auto">
          <a:xfrm>
            <a:off x="838200" y="5270500"/>
            <a:ext cx="7620000" cy="15875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sz="2800">
                <a:solidFill>
                  <a:schemeClr val="bg1"/>
                </a:solidFill>
              </a:rPr>
              <a:t>Political framework conditions = </a:t>
            </a:r>
          </a:p>
          <a:p>
            <a:pPr>
              <a:spcBef>
                <a:spcPct val="50000"/>
              </a:spcBef>
            </a:pPr>
            <a:r>
              <a:rPr lang="en-GB" altLang="en-DE" sz="2800">
                <a:solidFill>
                  <a:schemeClr val="bg1"/>
                </a:solidFill>
              </a:rPr>
              <a:t>the extent to which human rights are protected and democratic governance is exercised </a:t>
            </a:r>
          </a:p>
        </p:txBody>
      </p:sp>
    </p:spTree>
  </p:cSld>
  <p:clrMapOvr>
    <a:masterClrMapping/>
  </p:clrMapOvr>
  <p:transition spd="slow">
    <p:pull dir="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4FDA58D7-B0EE-33E8-CA7D-50E930B972FB}"/>
              </a:ext>
            </a:extLst>
          </p:cNvPr>
          <p:cNvSpPr>
            <a:spLocks noChangeArrowheads="1"/>
          </p:cNvSpPr>
          <p:nvPr/>
        </p:nvSpPr>
        <p:spPr bwMode="auto">
          <a:xfrm>
            <a:off x="838200" y="0"/>
            <a:ext cx="41148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en-DE"/>
          </a:p>
        </p:txBody>
      </p:sp>
      <p:graphicFrame>
        <p:nvGraphicFramePr>
          <p:cNvPr id="55299" name="Object 3">
            <a:extLst>
              <a:ext uri="{FF2B5EF4-FFF2-40B4-BE49-F238E27FC236}">
                <a16:creationId xmlns:a16="http://schemas.microsoft.com/office/drawing/2014/main" id="{70B9964C-E956-7F9F-370F-4EAD13F406F7}"/>
              </a:ext>
            </a:extLst>
          </p:cNvPr>
          <p:cNvGraphicFramePr>
            <a:graphicFrameLocks noChangeAspect="1"/>
          </p:cNvGraphicFramePr>
          <p:nvPr/>
        </p:nvGraphicFramePr>
        <p:xfrm>
          <a:off x="3657600" y="762000"/>
          <a:ext cx="5715000" cy="5715000"/>
        </p:xfrm>
        <a:graphic>
          <a:graphicData uri="http://schemas.openxmlformats.org/presentationml/2006/ole">
            <mc:AlternateContent xmlns:mc="http://schemas.openxmlformats.org/markup-compatibility/2006">
              <mc:Choice xmlns:v="urn:schemas-microsoft-com:vml" Requires="v">
                <p:oleObj name="CorelPhotoPaint.Image.8" r:id="rId3" imgW="3474727" imgH="3474727" progId="CorelPhotoPaint.Image.8">
                  <p:embed/>
                </p:oleObj>
              </mc:Choice>
              <mc:Fallback>
                <p:oleObj name="CorelPhotoPaint.Image.8" r:id="rId3" imgW="3474727" imgH="3474727" progId="CorelPhotoPaint.Image.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762000"/>
                        <a:ext cx="5715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300" name="Text Box 4">
            <a:extLst>
              <a:ext uri="{FF2B5EF4-FFF2-40B4-BE49-F238E27FC236}">
                <a16:creationId xmlns:a16="http://schemas.microsoft.com/office/drawing/2014/main" id="{42F87F85-26FD-C5AD-F1F6-AFE789451932}"/>
              </a:ext>
            </a:extLst>
          </p:cNvPr>
          <p:cNvSpPr txBox="1">
            <a:spLocks noChangeArrowheads="1"/>
          </p:cNvSpPr>
          <p:nvPr/>
        </p:nvSpPr>
        <p:spPr bwMode="auto">
          <a:xfrm>
            <a:off x="1447800" y="228600"/>
            <a:ext cx="274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en-DE" sz="3200">
                <a:solidFill>
                  <a:schemeClr val="bg1"/>
                </a:solidFill>
              </a:rPr>
              <a:t>Human rights</a:t>
            </a:r>
          </a:p>
        </p:txBody>
      </p:sp>
      <p:sp>
        <p:nvSpPr>
          <p:cNvPr id="55301" name="Text Box 5">
            <a:extLst>
              <a:ext uri="{FF2B5EF4-FFF2-40B4-BE49-F238E27FC236}">
                <a16:creationId xmlns:a16="http://schemas.microsoft.com/office/drawing/2014/main" id="{F10ADACE-EBDF-1338-BBDE-19AC3CBB920A}"/>
              </a:ext>
            </a:extLst>
          </p:cNvPr>
          <p:cNvSpPr txBox="1">
            <a:spLocks noChangeArrowheads="1"/>
          </p:cNvSpPr>
          <p:nvPr/>
        </p:nvSpPr>
        <p:spPr bwMode="auto">
          <a:xfrm>
            <a:off x="1219200" y="5484813"/>
            <a:ext cx="8229600" cy="13731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DE" sz="2800"/>
              <a:t>”... the fight against illicit drugs must be pursued in accordance with .... all human rights and fundamental freedoms” (UNGASS Action Plan)</a:t>
            </a:r>
            <a:endParaRPr lang="de-DE" altLang="en-DE" sz="2800"/>
          </a:p>
        </p:txBody>
      </p:sp>
      <p:sp>
        <p:nvSpPr>
          <p:cNvPr id="55302" name="Text Box 6">
            <a:extLst>
              <a:ext uri="{FF2B5EF4-FFF2-40B4-BE49-F238E27FC236}">
                <a16:creationId xmlns:a16="http://schemas.microsoft.com/office/drawing/2014/main" id="{0316B26F-B7E5-90A9-7CF8-50A8F360B5A3}"/>
              </a:ext>
            </a:extLst>
          </p:cNvPr>
          <p:cNvSpPr txBox="1">
            <a:spLocks noChangeArrowheads="1"/>
          </p:cNvSpPr>
          <p:nvPr/>
        </p:nvSpPr>
        <p:spPr bwMode="auto">
          <a:xfrm>
            <a:off x="0" y="655320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CAE19AC8-FD83-42E0-A248-57B03243CB2A}" type="slidenum">
              <a:rPr lang="de-DE" altLang="en-DE" sz="1000" b="0"/>
              <a:pPr>
                <a:spcBef>
                  <a:spcPct val="50000"/>
                </a:spcBef>
              </a:pPr>
              <a:t>13</a:t>
            </a:fld>
            <a:endParaRPr lang="de-DE" altLang="en-DE" sz="1000" b="0"/>
          </a:p>
        </p:txBody>
      </p:sp>
    </p:spTree>
  </p:cSld>
  <p:clrMapOvr>
    <a:masterClrMapping/>
  </p:clrMapOvr>
  <p:transition spd="slow">
    <p:pull dir="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EC0E7991-E7E0-2A43-09C6-EACBC1E4FBF2}"/>
              </a:ext>
            </a:extLst>
          </p:cNvPr>
          <p:cNvSpPr>
            <a:spLocks noChangeArrowheads="1"/>
          </p:cNvSpPr>
          <p:nvPr/>
        </p:nvSpPr>
        <p:spPr bwMode="auto">
          <a:xfrm>
            <a:off x="533400" y="-152400"/>
            <a:ext cx="4876800" cy="7162800"/>
          </a:xfrm>
          <a:prstGeom prst="rect">
            <a:avLst/>
          </a:prstGeom>
          <a:solidFill>
            <a:schemeClr val="tx2"/>
          </a:solidFill>
          <a:ln w="9525">
            <a:solidFill>
              <a:srgbClr val="DDDDD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0247" name="Object 7">
            <a:extLst>
              <a:ext uri="{FF2B5EF4-FFF2-40B4-BE49-F238E27FC236}">
                <a16:creationId xmlns:a16="http://schemas.microsoft.com/office/drawing/2014/main" id="{85D330D7-3FDA-5388-C5EF-0EB259A8DC30}"/>
              </a:ext>
            </a:extLst>
          </p:cNvPr>
          <p:cNvGraphicFramePr>
            <a:graphicFrameLocks noChangeAspect="1"/>
          </p:cNvGraphicFramePr>
          <p:nvPr/>
        </p:nvGraphicFramePr>
        <p:xfrm>
          <a:off x="4635500" y="381000"/>
          <a:ext cx="4508500" cy="6096000"/>
        </p:xfrm>
        <a:graphic>
          <a:graphicData uri="http://schemas.openxmlformats.org/presentationml/2006/ole">
            <mc:AlternateContent xmlns:mc="http://schemas.openxmlformats.org/markup-compatibility/2006">
              <mc:Choice xmlns:v="urn:schemas-microsoft-com:vml" Requires="v">
                <p:oleObj name="CorelPhotoPaint.Image.8" r:id="rId3" imgW="6714286" imgH="9076190" progId="CorelPhotoPaint.Image.8">
                  <p:embed/>
                </p:oleObj>
              </mc:Choice>
              <mc:Fallback>
                <p:oleObj name="CorelPhotoPaint.Image.8" r:id="rId3" imgW="6714286" imgH="9076190" progId="CorelPhotoPaint.Image.8">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381000"/>
                        <a:ext cx="4508500" cy="609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6" name="Text Box 6">
            <a:extLst>
              <a:ext uri="{FF2B5EF4-FFF2-40B4-BE49-F238E27FC236}">
                <a16:creationId xmlns:a16="http://schemas.microsoft.com/office/drawing/2014/main" id="{798884C1-20FC-A845-764D-FB9A46F382F8}"/>
              </a:ext>
            </a:extLst>
          </p:cNvPr>
          <p:cNvSpPr txBox="1">
            <a:spLocks noChangeArrowheads="1"/>
          </p:cNvSpPr>
          <p:nvPr/>
        </p:nvSpPr>
        <p:spPr bwMode="auto">
          <a:xfrm>
            <a:off x="1447800" y="1371600"/>
            <a:ext cx="2514600" cy="45783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GB" altLang="en-DE" sz="2800">
                <a:solidFill>
                  <a:schemeClr val="bg1"/>
                </a:solidFill>
                <a:latin typeface="Arial Narrow" panose="020B0606020202030204" pitchFamily="34" charset="0"/>
              </a:rPr>
              <a:t>rule of law</a:t>
            </a:r>
          </a:p>
          <a:p>
            <a:pPr>
              <a:spcBef>
                <a:spcPct val="50000"/>
              </a:spcBef>
              <a:buFontTx/>
              <a:buChar char="•"/>
            </a:pPr>
            <a:r>
              <a:rPr lang="en-GB" altLang="en-DE" sz="2800">
                <a:solidFill>
                  <a:schemeClr val="bg1"/>
                </a:solidFill>
                <a:latin typeface="Arial Narrow" panose="020B0606020202030204" pitchFamily="34" charset="0"/>
              </a:rPr>
              <a:t>participation, equity, democracy</a:t>
            </a:r>
          </a:p>
          <a:p>
            <a:pPr>
              <a:spcBef>
                <a:spcPct val="50000"/>
              </a:spcBef>
              <a:buFontTx/>
              <a:buChar char="•"/>
            </a:pPr>
            <a:r>
              <a:rPr lang="en-GB" altLang="en-DE" sz="2800">
                <a:solidFill>
                  <a:schemeClr val="bg1"/>
                </a:solidFill>
                <a:latin typeface="Arial Narrow" panose="020B0606020202030204" pitchFamily="34" charset="0"/>
              </a:rPr>
              <a:t>effectiveness and efficiency</a:t>
            </a:r>
          </a:p>
          <a:p>
            <a:pPr>
              <a:spcBef>
                <a:spcPct val="50000"/>
              </a:spcBef>
              <a:buFontTx/>
              <a:buChar char="•"/>
            </a:pPr>
            <a:r>
              <a:rPr lang="en-GB" altLang="en-DE" sz="2800">
                <a:solidFill>
                  <a:schemeClr val="bg1"/>
                </a:solidFill>
                <a:latin typeface="Arial Narrow" panose="020B0606020202030204" pitchFamily="34" charset="0"/>
              </a:rPr>
              <a:t>transparency and accountability</a:t>
            </a:r>
          </a:p>
        </p:txBody>
      </p:sp>
      <p:sp>
        <p:nvSpPr>
          <p:cNvPr id="10244" name="Text Box 4">
            <a:extLst>
              <a:ext uri="{FF2B5EF4-FFF2-40B4-BE49-F238E27FC236}">
                <a16:creationId xmlns:a16="http://schemas.microsoft.com/office/drawing/2014/main" id="{FC809C49-E895-7033-3BDA-503D2B31F397}"/>
              </a:ext>
            </a:extLst>
          </p:cNvPr>
          <p:cNvSpPr txBox="1">
            <a:spLocks noChangeArrowheads="1"/>
          </p:cNvSpPr>
          <p:nvPr/>
        </p:nvSpPr>
        <p:spPr bwMode="auto">
          <a:xfrm>
            <a:off x="914400" y="381000"/>
            <a:ext cx="4724400" cy="57943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sz="3200">
                <a:solidFill>
                  <a:schemeClr val="bg1"/>
                </a:solidFill>
              </a:rPr>
              <a:t>Democratic governance</a:t>
            </a:r>
          </a:p>
        </p:txBody>
      </p:sp>
      <p:sp>
        <p:nvSpPr>
          <p:cNvPr id="10248" name="Text Box 8">
            <a:extLst>
              <a:ext uri="{FF2B5EF4-FFF2-40B4-BE49-F238E27FC236}">
                <a16:creationId xmlns:a16="http://schemas.microsoft.com/office/drawing/2014/main" id="{0BD6A5D3-5629-3688-2149-25842D37F844}"/>
              </a:ext>
            </a:extLst>
          </p:cNvPr>
          <p:cNvSpPr txBox="1">
            <a:spLocks noChangeArrowheads="1"/>
          </p:cNvSpPr>
          <p:nvPr/>
        </p:nvSpPr>
        <p:spPr bwMode="auto">
          <a:xfrm>
            <a:off x="0" y="655320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9D873B15-C76A-4F4C-97B6-2B15D126AF85}" type="slidenum">
              <a:rPr lang="de-DE" altLang="en-DE" sz="1000" b="0"/>
              <a:pPr>
                <a:spcBef>
                  <a:spcPct val="50000"/>
                </a:spcBef>
              </a:pPr>
              <a:t>14</a:t>
            </a:fld>
            <a:endParaRPr lang="de-DE" altLang="en-DE" sz="1000" b="0"/>
          </a:p>
        </p:txBody>
      </p:sp>
    </p:spTree>
  </p:cSld>
  <p:clrMapOvr>
    <a:masterClrMapping/>
  </p:clrMapOvr>
  <p:transition spd="slow">
    <p:pull dir="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39C1C6-1AB9-7907-9D67-41BC56456D70}"/>
              </a:ext>
            </a:extLst>
          </p:cNvPr>
          <p:cNvSpPr>
            <a:spLocks noChangeArrowheads="1"/>
          </p:cNvSpPr>
          <p:nvPr/>
        </p:nvSpPr>
        <p:spPr bwMode="auto">
          <a:xfrm>
            <a:off x="533400" y="-152400"/>
            <a:ext cx="4876800" cy="7315200"/>
          </a:xfrm>
          <a:prstGeom prst="rect">
            <a:avLst/>
          </a:prstGeom>
          <a:solidFill>
            <a:schemeClr val="tx2"/>
          </a:solidFill>
          <a:ln w="9525">
            <a:solidFill>
              <a:srgbClr val="DDDDD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323" name="Text Box 3">
            <a:extLst>
              <a:ext uri="{FF2B5EF4-FFF2-40B4-BE49-F238E27FC236}">
                <a16:creationId xmlns:a16="http://schemas.microsoft.com/office/drawing/2014/main" id="{590A2AB6-73F2-E3E9-7E2C-4DB94BD404F4}"/>
              </a:ext>
            </a:extLst>
          </p:cNvPr>
          <p:cNvSpPr txBox="1">
            <a:spLocks noChangeArrowheads="1"/>
          </p:cNvSpPr>
          <p:nvPr/>
        </p:nvSpPr>
        <p:spPr bwMode="auto">
          <a:xfrm>
            <a:off x="838200" y="223838"/>
            <a:ext cx="2743200" cy="457676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en-DE" sz="2800">
                <a:solidFill>
                  <a:schemeClr val="bg1"/>
                </a:solidFill>
              </a:rPr>
              <a:t>9</a:t>
            </a:r>
          </a:p>
          <a:p>
            <a:pPr>
              <a:spcBef>
                <a:spcPct val="50000"/>
              </a:spcBef>
            </a:pPr>
            <a:r>
              <a:rPr lang="de-DE" altLang="en-DE" sz="2800">
                <a:solidFill>
                  <a:schemeClr val="bg1"/>
                </a:solidFill>
              </a:rPr>
              <a:t>Use the alternative development process to support the protection of human rights and democratic governance</a:t>
            </a:r>
          </a:p>
        </p:txBody>
      </p:sp>
      <p:graphicFrame>
        <p:nvGraphicFramePr>
          <p:cNvPr id="56324" name="Object 4">
            <a:extLst>
              <a:ext uri="{FF2B5EF4-FFF2-40B4-BE49-F238E27FC236}">
                <a16:creationId xmlns:a16="http://schemas.microsoft.com/office/drawing/2014/main" id="{2E7C9105-3194-71AE-1BAF-B654EF4607DC}"/>
              </a:ext>
            </a:extLst>
          </p:cNvPr>
          <p:cNvGraphicFramePr>
            <a:graphicFrameLocks noChangeAspect="1"/>
          </p:cNvGraphicFramePr>
          <p:nvPr/>
        </p:nvGraphicFramePr>
        <p:xfrm>
          <a:off x="3876675" y="1143000"/>
          <a:ext cx="5267325" cy="5562600"/>
        </p:xfrm>
        <a:graphic>
          <a:graphicData uri="http://schemas.openxmlformats.org/presentationml/2006/ole">
            <mc:AlternateContent xmlns:mc="http://schemas.openxmlformats.org/markup-compatibility/2006">
              <mc:Choice xmlns:v="urn:schemas-microsoft-com:vml" Requires="v">
                <p:oleObj name="CorelPhotoPaint.Image.8" r:id="rId3" imgW="8685714" imgH="9171429" progId="CorelPhotoPaint.Image.8">
                  <p:embed/>
                </p:oleObj>
              </mc:Choice>
              <mc:Fallback>
                <p:oleObj name="CorelPhotoPaint.Image.8" r:id="rId3" imgW="8685714" imgH="9171429" progId="CorelPhotoPaint.Imag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1143000"/>
                        <a:ext cx="5267325" cy="556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5" name="Text Box 5">
            <a:extLst>
              <a:ext uri="{FF2B5EF4-FFF2-40B4-BE49-F238E27FC236}">
                <a16:creationId xmlns:a16="http://schemas.microsoft.com/office/drawing/2014/main" id="{063339E3-7F17-85D7-71D1-709690D2A5BF}"/>
              </a:ext>
            </a:extLst>
          </p:cNvPr>
          <p:cNvSpPr txBox="1">
            <a:spLocks noChangeArrowheads="1"/>
          </p:cNvSpPr>
          <p:nvPr/>
        </p:nvSpPr>
        <p:spPr bwMode="auto">
          <a:xfrm>
            <a:off x="0" y="655320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5AB3E748-4C61-426B-A459-2816917679F7}" type="slidenum">
              <a:rPr lang="de-DE" altLang="en-DE" sz="1000" b="0"/>
              <a:pPr>
                <a:spcBef>
                  <a:spcPct val="50000"/>
                </a:spcBef>
              </a:pPr>
              <a:t>15</a:t>
            </a:fld>
            <a:endParaRPr lang="de-DE" altLang="en-DE" sz="1000" b="0"/>
          </a:p>
        </p:txBody>
      </p:sp>
    </p:spTree>
  </p:cSld>
  <p:clrMapOvr>
    <a:masterClrMapping/>
  </p:clrMapOvr>
  <p:transition spd="slow">
    <p:pull dir="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D2917320-4A41-1E53-9074-1324EE9E0CDB}"/>
              </a:ext>
            </a:extLst>
          </p:cNvPr>
          <p:cNvSpPr>
            <a:spLocks noChangeArrowheads="1"/>
          </p:cNvSpPr>
          <p:nvPr/>
        </p:nvSpPr>
        <p:spPr bwMode="auto">
          <a:xfrm>
            <a:off x="533400" y="-228600"/>
            <a:ext cx="4876800" cy="7543800"/>
          </a:xfrm>
          <a:prstGeom prst="rect">
            <a:avLst/>
          </a:prstGeom>
          <a:solidFill>
            <a:schemeClr val="tx2"/>
          </a:solidFill>
          <a:ln w="9525">
            <a:solidFill>
              <a:srgbClr val="DDDDD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8371" name="Text Box 3">
            <a:extLst>
              <a:ext uri="{FF2B5EF4-FFF2-40B4-BE49-F238E27FC236}">
                <a16:creationId xmlns:a16="http://schemas.microsoft.com/office/drawing/2014/main" id="{6D99BDD9-6414-AADA-0701-0D9A5B73B46D}"/>
              </a:ext>
            </a:extLst>
          </p:cNvPr>
          <p:cNvSpPr txBox="1">
            <a:spLocks noChangeArrowheads="1"/>
          </p:cNvSpPr>
          <p:nvPr/>
        </p:nvSpPr>
        <p:spPr bwMode="auto">
          <a:xfrm>
            <a:off x="914400" y="304800"/>
            <a:ext cx="3429000" cy="414972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en-DE" sz="2800">
                <a:solidFill>
                  <a:schemeClr val="bg1"/>
                </a:solidFill>
              </a:rPr>
              <a:t>10</a:t>
            </a:r>
          </a:p>
          <a:p>
            <a:pPr>
              <a:spcBef>
                <a:spcPct val="50000"/>
              </a:spcBef>
            </a:pPr>
            <a:r>
              <a:rPr lang="de-DE" altLang="en-DE" sz="2800">
                <a:solidFill>
                  <a:schemeClr val="bg1"/>
                </a:solidFill>
              </a:rPr>
              <a:t>Make support to alternative development conditional to commitment to drug control, human rights and democratic governance</a:t>
            </a:r>
          </a:p>
        </p:txBody>
      </p:sp>
      <p:graphicFrame>
        <p:nvGraphicFramePr>
          <p:cNvPr id="58372" name="Object 4">
            <a:extLst>
              <a:ext uri="{FF2B5EF4-FFF2-40B4-BE49-F238E27FC236}">
                <a16:creationId xmlns:a16="http://schemas.microsoft.com/office/drawing/2014/main" id="{4F9FF69F-0144-DFA9-B4B0-CBB3A9FF12C0}"/>
              </a:ext>
            </a:extLst>
          </p:cNvPr>
          <p:cNvGraphicFramePr>
            <a:graphicFrameLocks noChangeAspect="1"/>
          </p:cNvGraphicFramePr>
          <p:nvPr/>
        </p:nvGraphicFramePr>
        <p:xfrm>
          <a:off x="4821238" y="685800"/>
          <a:ext cx="4170362" cy="6019800"/>
        </p:xfrm>
        <a:graphic>
          <a:graphicData uri="http://schemas.openxmlformats.org/presentationml/2006/ole">
            <mc:AlternateContent xmlns:mc="http://schemas.openxmlformats.org/markup-compatibility/2006">
              <mc:Choice xmlns:v="urn:schemas-microsoft-com:vml" Requires="v">
                <p:oleObj name="CorelPhotoPaint.Image.8" r:id="rId3" imgW="3885714" imgH="5609524" progId="CorelPhotoPaint.Image.8">
                  <p:embed/>
                </p:oleObj>
              </mc:Choice>
              <mc:Fallback>
                <p:oleObj name="CorelPhotoPaint.Image.8" r:id="rId3" imgW="3885714" imgH="5609524" progId="CorelPhotoPaint.Imag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38" y="685800"/>
                        <a:ext cx="4170362" cy="601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373" name="Text Box 5">
            <a:extLst>
              <a:ext uri="{FF2B5EF4-FFF2-40B4-BE49-F238E27FC236}">
                <a16:creationId xmlns:a16="http://schemas.microsoft.com/office/drawing/2014/main" id="{B18CF5C0-68AD-F466-3DCC-D64C8470A7D5}"/>
              </a:ext>
            </a:extLst>
          </p:cNvPr>
          <p:cNvSpPr txBox="1">
            <a:spLocks noChangeArrowheads="1"/>
          </p:cNvSpPr>
          <p:nvPr/>
        </p:nvSpPr>
        <p:spPr bwMode="auto">
          <a:xfrm>
            <a:off x="0" y="655320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D9EF3305-A736-4567-8E59-6F97979DF224}" type="slidenum">
              <a:rPr lang="de-DE" altLang="en-DE" sz="1000" b="0"/>
              <a:pPr>
                <a:spcBef>
                  <a:spcPct val="50000"/>
                </a:spcBef>
              </a:pPr>
              <a:t>16</a:t>
            </a:fld>
            <a:endParaRPr lang="de-DE" altLang="en-DE" sz="1000" b="0"/>
          </a:p>
        </p:txBody>
      </p:sp>
    </p:spTree>
  </p:cSld>
  <p:clrMapOvr>
    <a:masterClrMapping/>
  </p:clrMapOvr>
  <p:transition spd="slow">
    <p:pull dir="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09" name="Text Box 29">
            <a:extLst>
              <a:ext uri="{FF2B5EF4-FFF2-40B4-BE49-F238E27FC236}">
                <a16:creationId xmlns:a16="http://schemas.microsoft.com/office/drawing/2014/main" id="{D6D327F2-767E-A791-D14F-5C47682F726B}"/>
              </a:ext>
            </a:extLst>
          </p:cNvPr>
          <p:cNvSpPr txBox="1">
            <a:spLocks noChangeArrowheads="1"/>
          </p:cNvSpPr>
          <p:nvPr/>
        </p:nvSpPr>
        <p:spPr bwMode="auto">
          <a:xfrm>
            <a:off x="5943600" y="381000"/>
            <a:ext cx="76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en-DE" sz="4000">
                <a:solidFill>
                  <a:srgbClr val="FF0000"/>
                </a:solidFill>
              </a:rPr>
              <a:t>?</a:t>
            </a:r>
          </a:p>
        </p:txBody>
      </p:sp>
      <p:sp>
        <p:nvSpPr>
          <p:cNvPr id="46083" name="Text Box 3">
            <a:extLst>
              <a:ext uri="{FF2B5EF4-FFF2-40B4-BE49-F238E27FC236}">
                <a16:creationId xmlns:a16="http://schemas.microsoft.com/office/drawing/2014/main" id="{0267BFEE-981D-A4E5-2A94-0DABF2001EF0}"/>
              </a:ext>
            </a:extLst>
          </p:cNvPr>
          <p:cNvSpPr txBox="1">
            <a:spLocks noChangeArrowheads="1"/>
          </p:cNvSpPr>
          <p:nvPr/>
        </p:nvSpPr>
        <p:spPr bwMode="auto">
          <a:xfrm>
            <a:off x="228600" y="228600"/>
            <a:ext cx="4953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sz="4800" b="0">
                <a:solidFill>
                  <a:schemeClr val="bg1"/>
                </a:solidFill>
              </a:rPr>
              <a:t>Drug controller .</a:t>
            </a:r>
          </a:p>
        </p:txBody>
      </p:sp>
      <p:sp>
        <p:nvSpPr>
          <p:cNvPr id="46091" name="Text Box 11">
            <a:extLst>
              <a:ext uri="{FF2B5EF4-FFF2-40B4-BE49-F238E27FC236}">
                <a16:creationId xmlns:a16="http://schemas.microsoft.com/office/drawing/2014/main" id="{DA701AA2-F238-0311-A4F9-B5590EFBACDF}"/>
              </a:ext>
            </a:extLst>
          </p:cNvPr>
          <p:cNvSpPr txBox="1">
            <a:spLocks noChangeArrowheads="1"/>
          </p:cNvSpPr>
          <p:nvPr/>
        </p:nvSpPr>
        <p:spPr bwMode="auto">
          <a:xfrm>
            <a:off x="8915400" y="6400800"/>
            <a:ext cx="38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5DBE1939-465E-4E50-8D76-6F8014AB2DF7}" type="slidenum">
              <a:rPr lang="en-GB" altLang="en-DE" sz="900" b="0">
                <a:latin typeface="Times New Roman" panose="02020603050405020304" pitchFamily="18" charset="0"/>
              </a:rPr>
              <a:pPr>
                <a:spcBef>
                  <a:spcPct val="50000"/>
                </a:spcBef>
              </a:pPr>
              <a:t>2</a:t>
            </a:fld>
            <a:endParaRPr lang="en-GB" altLang="en-DE" sz="900" b="0">
              <a:latin typeface="Times New Roman" panose="02020603050405020304" pitchFamily="18" charset="0"/>
            </a:endParaRPr>
          </a:p>
        </p:txBody>
      </p:sp>
      <p:pic>
        <p:nvPicPr>
          <p:cNvPr id="46093" name="Picture 13">
            <a:extLst>
              <a:ext uri="{FF2B5EF4-FFF2-40B4-BE49-F238E27FC236}">
                <a16:creationId xmlns:a16="http://schemas.microsoft.com/office/drawing/2014/main" id="{F3483981-0932-51BF-88A4-B0750FA56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5416"/>
            <a:ext cx="9180512" cy="8769804"/>
          </a:xfrm>
          <a:prstGeom prst="rect">
            <a:avLst/>
          </a:prstGeom>
          <a:noFill/>
          <a:extLst>
            <a:ext uri="{909E8E84-426E-40DD-AFC4-6F175D3DCCD1}">
              <a14:hiddenFill xmlns:a14="http://schemas.microsoft.com/office/drawing/2010/main">
                <a:solidFill>
                  <a:srgbClr val="FFFFFF"/>
                </a:solidFill>
              </a14:hiddenFill>
            </a:ext>
          </a:extLst>
        </p:spPr>
      </p:pic>
      <p:sp>
        <p:nvSpPr>
          <p:cNvPr id="46094" name="Text Box 14">
            <a:extLst>
              <a:ext uri="{FF2B5EF4-FFF2-40B4-BE49-F238E27FC236}">
                <a16:creationId xmlns:a16="http://schemas.microsoft.com/office/drawing/2014/main" id="{D03DEBBD-1D16-B66D-1B47-6473254ECE47}"/>
              </a:ext>
            </a:extLst>
          </p:cNvPr>
          <p:cNvSpPr txBox="1">
            <a:spLocks noChangeArrowheads="1"/>
          </p:cNvSpPr>
          <p:nvPr/>
        </p:nvSpPr>
        <p:spPr bwMode="auto">
          <a:xfrm>
            <a:off x="5520032" y="0"/>
            <a:ext cx="381382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en-DE" sz="3200" dirty="0">
                <a:solidFill>
                  <a:schemeClr val="bg1"/>
                </a:solidFill>
                <a:latin typeface="Courier10 BT" pitchFamily="49" charset="0"/>
              </a:rPr>
              <a:t>Alexander Seger, </a:t>
            </a:r>
          </a:p>
          <a:p>
            <a:pPr>
              <a:spcBef>
                <a:spcPct val="50000"/>
              </a:spcBef>
            </a:pPr>
            <a:r>
              <a:rPr lang="de-DE" altLang="en-DE" sz="3200" dirty="0">
                <a:solidFill>
                  <a:schemeClr val="bg1"/>
                </a:solidFill>
                <a:latin typeface="Courier10 BT" pitchFamily="49" charset="0"/>
              </a:rPr>
              <a:t>Drug </a:t>
            </a:r>
            <a:r>
              <a:rPr lang="de-DE" altLang="en-DE" sz="3200" dirty="0" err="1">
                <a:solidFill>
                  <a:schemeClr val="bg1"/>
                </a:solidFill>
                <a:latin typeface="Courier10 BT" pitchFamily="49" charset="0"/>
              </a:rPr>
              <a:t>controller</a:t>
            </a:r>
            <a:r>
              <a:rPr lang="de-DE" altLang="en-DE" sz="3200" dirty="0">
                <a:solidFill>
                  <a:schemeClr val="bg1"/>
                </a:solidFill>
                <a:latin typeface="Courier10 BT" pitchFamily="49" charset="0"/>
              </a:rPr>
              <a:t> (</a:t>
            </a:r>
            <a:r>
              <a:rPr lang="de-DE" altLang="en-DE" sz="3200" dirty="0" err="1">
                <a:solidFill>
                  <a:schemeClr val="bg1"/>
                </a:solidFill>
                <a:latin typeface="Courier10 BT" pitchFamily="49" charset="0"/>
              </a:rPr>
              <a:t>rtd</a:t>
            </a:r>
            <a:r>
              <a:rPr lang="de-DE" altLang="en-DE" sz="3200" dirty="0">
                <a:solidFill>
                  <a:schemeClr val="bg1"/>
                </a:solidFill>
                <a:latin typeface="Courier10 BT" pitchFamily="49" charset="0"/>
              </a:rPr>
              <a:t>)</a:t>
            </a:r>
          </a:p>
        </p:txBody>
      </p:sp>
      <p:sp>
        <p:nvSpPr>
          <p:cNvPr id="46110" name="Text Box 30">
            <a:extLst>
              <a:ext uri="{FF2B5EF4-FFF2-40B4-BE49-F238E27FC236}">
                <a16:creationId xmlns:a16="http://schemas.microsoft.com/office/drawing/2014/main" id="{521D6C8C-2DFF-A2F6-E697-F9F09A3A84E7}"/>
              </a:ext>
            </a:extLst>
          </p:cNvPr>
          <p:cNvSpPr txBox="1">
            <a:spLocks noChangeArrowheads="1"/>
          </p:cNvSpPr>
          <p:nvPr/>
        </p:nvSpPr>
        <p:spPr bwMode="auto">
          <a:xfrm>
            <a:off x="0" y="655320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4A321F0B-3A08-4BBE-86AA-3923E493F18D}" type="slidenum">
              <a:rPr lang="de-DE" altLang="en-DE" sz="1000" b="0"/>
              <a:pPr>
                <a:spcBef>
                  <a:spcPct val="50000"/>
                </a:spcBef>
              </a:pPr>
              <a:t>2</a:t>
            </a:fld>
            <a:endParaRPr lang="de-DE" altLang="en-DE" sz="1000" b="0"/>
          </a:p>
        </p:txBody>
      </p:sp>
    </p:spTree>
  </p:cSld>
  <p:clrMapOvr>
    <a:masterClrMapping/>
  </p:clrMapOvr>
  <p:transition spd="slow">
    <p:pull dir="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1021D681-FA15-58B5-6738-455D20109E77}"/>
              </a:ext>
            </a:extLst>
          </p:cNvPr>
          <p:cNvSpPr>
            <a:spLocks noChangeArrowheads="1"/>
          </p:cNvSpPr>
          <p:nvPr/>
        </p:nvSpPr>
        <p:spPr bwMode="auto">
          <a:xfrm>
            <a:off x="762000" y="0"/>
            <a:ext cx="4572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57" name="Text Box 5">
            <a:extLst>
              <a:ext uri="{FF2B5EF4-FFF2-40B4-BE49-F238E27FC236}">
                <a16:creationId xmlns:a16="http://schemas.microsoft.com/office/drawing/2014/main" id="{94190A4C-FE20-FC24-7990-F715E99D1ADD}"/>
              </a:ext>
            </a:extLst>
          </p:cNvPr>
          <p:cNvSpPr txBox="1">
            <a:spLocks noChangeArrowheads="1"/>
          </p:cNvSpPr>
          <p:nvPr/>
        </p:nvSpPr>
        <p:spPr bwMode="auto">
          <a:xfrm>
            <a:off x="8610600" y="6629400"/>
            <a:ext cx="30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9F836925-DC06-4DE1-9B51-91B4525D324C}" type="slidenum">
              <a:rPr lang="en-GB" altLang="en-DE" sz="900" b="0">
                <a:latin typeface="Aldine401 BT" pitchFamily="18" charset="0"/>
              </a:rPr>
              <a:pPr>
                <a:spcBef>
                  <a:spcPct val="50000"/>
                </a:spcBef>
              </a:pPr>
              <a:t>3</a:t>
            </a:fld>
            <a:endParaRPr lang="en-GB" altLang="en-DE" sz="900" b="0">
              <a:latin typeface="Aldine401 BT" pitchFamily="18" charset="0"/>
            </a:endParaRPr>
          </a:p>
        </p:txBody>
      </p:sp>
      <p:sp>
        <p:nvSpPr>
          <p:cNvPr id="49159" name="Text Box 7">
            <a:extLst>
              <a:ext uri="{FF2B5EF4-FFF2-40B4-BE49-F238E27FC236}">
                <a16:creationId xmlns:a16="http://schemas.microsoft.com/office/drawing/2014/main" id="{EAC238CF-B923-2070-CF6C-BFBA1DF0BC0A}"/>
              </a:ext>
            </a:extLst>
          </p:cNvPr>
          <p:cNvSpPr txBox="1">
            <a:spLocks noChangeArrowheads="1"/>
          </p:cNvSpPr>
          <p:nvPr/>
        </p:nvSpPr>
        <p:spPr bwMode="auto">
          <a:xfrm>
            <a:off x="152400" y="2286000"/>
            <a:ext cx="1600200" cy="8223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a:solidFill>
                  <a:schemeClr val="bg1"/>
                </a:solidFill>
              </a:rPr>
              <a:t>Reducing demand</a:t>
            </a:r>
          </a:p>
        </p:txBody>
      </p:sp>
      <p:sp>
        <p:nvSpPr>
          <p:cNvPr id="49160" name="Text Box 8">
            <a:extLst>
              <a:ext uri="{FF2B5EF4-FFF2-40B4-BE49-F238E27FC236}">
                <a16:creationId xmlns:a16="http://schemas.microsoft.com/office/drawing/2014/main" id="{986EEDC4-534C-F8F0-24CD-25236CB75D48}"/>
              </a:ext>
            </a:extLst>
          </p:cNvPr>
          <p:cNvSpPr txBox="1">
            <a:spLocks noChangeArrowheads="1"/>
          </p:cNvSpPr>
          <p:nvPr/>
        </p:nvSpPr>
        <p:spPr bwMode="auto">
          <a:xfrm>
            <a:off x="838200" y="4114800"/>
            <a:ext cx="2971800" cy="8223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a:solidFill>
                  <a:schemeClr val="bg1"/>
                </a:solidFill>
              </a:rPr>
              <a:t>Controlling processing and trafficking</a:t>
            </a:r>
          </a:p>
        </p:txBody>
      </p:sp>
      <p:sp>
        <p:nvSpPr>
          <p:cNvPr id="49161" name="Text Box 9">
            <a:extLst>
              <a:ext uri="{FF2B5EF4-FFF2-40B4-BE49-F238E27FC236}">
                <a16:creationId xmlns:a16="http://schemas.microsoft.com/office/drawing/2014/main" id="{D57159BA-6BE2-6B93-2EEB-48A13BD26B56}"/>
              </a:ext>
            </a:extLst>
          </p:cNvPr>
          <p:cNvSpPr txBox="1">
            <a:spLocks noChangeArrowheads="1"/>
          </p:cNvSpPr>
          <p:nvPr/>
        </p:nvSpPr>
        <p:spPr bwMode="auto">
          <a:xfrm>
            <a:off x="4267200" y="4267200"/>
            <a:ext cx="2819400" cy="4572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a:solidFill>
                  <a:schemeClr val="bg1"/>
                </a:solidFill>
              </a:rPr>
              <a:t>Reducing cultivation</a:t>
            </a:r>
          </a:p>
        </p:txBody>
      </p:sp>
      <p:sp>
        <p:nvSpPr>
          <p:cNvPr id="49162" name="Text Box 10">
            <a:extLst>
              <a:ext uri="{FF2B5EF4-FFF2-40B4-BE49-F238E27FC236}">
                <a16:creationId xmlns:a16="http://schemas.microsoft.com/office/drawing/2014/main" id="{E7EC7278-0832-1C20-7EC1-44BC8BE3D727}"/>
              </a:ext>
            </a:extLst>
          </p:cNvPr>
          <p:cNvSpPr txBox="1">
            <a:spLocks noChangeArrowheads="1"/>
          </p:cNvSpPr>
          <p:nvPr/>
        </p:nvSpPr>
        <p:spPr bwMode="auto">
          <a:xfrm>
            <a:off x="6553200" y="5715000"/>
            <a:ext cx="2362200" cy="8223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a:solidFill>
                  <a:schemeClr val="bg1"/>
                </a:solidFill>
              </a:rPr>
              <a:t>Alternative development</a:t>
            </a:r>
          </a:p>
        </p:txBody>
      </p:sp>
      <p:sp>
        <p:nvSpPr>
          <p:cNvPr id="49163" name="Text Box 11">
            <a:extLst>
              <a:ext uri="{FF2B5EF4-FFF2-40B4-BE49-F238E27FC236}">
                <a16:creationId xmlns:a16="http://schemas.microsoft.com/office/drawing/2014/main" id="{07FE5F04-9A92-942C-5F4C-AB4693C9313B}"/>
              </a:ext>
            </a:extLst>
          </p:cNvPr>
          <p:cNvSpPr txBox="1">
            <a:spLocks noChangeArrowheads="1"/>
          </p:cNvSpPr>
          <p:nvPr/>
        </p:nvSpPr>
        <p:spPr bwMode="auto">
          <a:xfrm>
            <a:off x="2667000" y="5715000"/>
            <a:ext cx="3200400" cy="8223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a:solidFill>
                  <a:schemeClr val="bg1"/>
                </a:solidFill>
              </a:rPr>
              <a:t>Law enforcement (incl eradication of crops)</a:t>
            </a:r>
          </a:p>
        </p:txBody>
      </p:sp>
      <p:sp>
        <p:nvSpPr>
          <p:cNvPr id="49164" name="Line 12">
            <a:extLst>
              <a:ext uri="{FF2B5EF4-FFF2-40B4-BE49-F238E27FC236}">
                <a16:creationId xmlns:a16="http://schemas.microsoft.com/office/drawing/2014/main" id="{EDECD021-1DF4-4610-816F-6733D2C98128}"/>
              </a:ext>
            </a:extLst>
          </p:cNvPr>
          <p:cNvSpPr>
            <a:spLocks noChangeShapeType="1"/>
          </p:cNvSpPr>
          <p:nvPr/>
        </p:nvSpPr>
        <p:spPr bwMode="auto">
          <a:xfrm flipV="1">
            <a:off x="1143000" y="1905000"/>
            <a:ext cx="0" cy="3810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5" name="Line 13">
            <a:extLst>
              <a:ext uri="{FF2B5EF4-FFF2-40B4-BE49-F238E27FC236}">
                <a16:creationId xmlns:a16="http://schemas.microsoft.com/office/drawing/2014/main" id="{DE5B71E3-1040-B98B-505F-2444D18C0988}"/>
              </a:ext>
            </a:extLst>
          </p:cNvPr>
          <p:cNvSpPr>
            <a:spLocks noChangeShapeType="1"/>
          </p:cNvSpPr>
          <p:nvPr/>
        </p:nvSpPr>
        <p:spPr bwMode="auto">
          <a:xfrm flipH="1">
            <a:off x="1143000" y="1905000"/>
            <a:ext cx="2438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6" name="Line 14">
            <a:extLst>
              <a:ext uri="{FF2B5EF4-FFF2-40B4-BE49-F238E27FC236}">
                <a16:creationId xmlns:a16="http://schemas.microsoft.com/office/drawing/2014/main" id="{B6E9D85B-4F9C-E82D-9615-389F22C63965}"/>
              </a:ext>
            </a:extLst>
          </p:cNvPr>
          <p:cNvSpPr>
            <a:spLocks noChangeShapeType="1"/>
          </p:cNvSpPr>
          <p:nvPr/>
        </p:nvSpPr>
        <p:spPr bwMode="auto">
          <a:xfrm flipV="1">
            <a:off x="3581400" y="1905000"/>
            <a:ext cx="0" cy="3810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7" name="Line 15">
            <a:extLst>
              <a:ext uri="{FF2B5EF4-FFF2-40B4-BE49-F238E27FC236}">
                <a16:creationId xmlns:a16="http://schemas.microsoft.com/office/drawing/2014/main" id="{EC0FD4BF-06C2-CCDA-4DB0-21D7A5599F19}"/>
              </a:ext>
            </a:extLst>
          </p:cNvPr>
          <p:cNvSpPr>
            <a:spLocks noChangeShapeType="1"/>
          </p:cNvSpPr>
          <p:nvPr/>
        </p:nvSpPr>
        <p:spPr bwMode="auto">
          <a:xfrm flipV="1">
            <a:off x="2286000" y="3733800"/>
            <a:ext cx="0" cy="3810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8" name="Line 16">
            <a:extLst>
              <a:ext uri="{FF2B5EF4-FFF2-40B4-BE49-F238E27FC236}">
                <a16:creationId xmlns:a16="http://schemas.microsoft.com/office/drawing/2014/main" id="{BC7398E5-8F0E-BD78-2425-A2E04F9AF172}"/>
              </a:ext>
            </a:extLst>
          </p:cNvPr>
          <p:cNvSpPr>
            <a:spLocks noChangeShapeType="1"/>
          </p:cNvSpPr>
          <p:nvPr/>
        </p:nvSpPr>
        <p:spPr bwMode="auto">
          <a:xfrm flipH="1">
            <a:off x="2286000" y="3733800"/>
            <a:ext cx="33528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9" name="Line 17">
            <a:extLst>
              <a:ext uri="{FF2B5EF4-FFF2-40B4-BE49-F238E27FC236}">
                <a16:creationId xmlns:a16="http://schemas.microsoft.com/office/drawing/2014/main" id="{F24C51F2-E71B-0D07-34F8-20BCC5149041}"/>
              </a:ext>
            </a:extLst>
          </p:cNvPr>
          <p:cNvSpPr>
            <a:spLocks noChangeShapeType="1"/>
          </p:cNvSpPr>
          <p:nvPr/>
        </p:nvSpPr>
        <p:spPr bwMode="auto">
          <a:xfrm flipV="1">
            <a:off x="5638800" y="3733800"/>
            <a:ext cx="0" cy="5334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70" name="Line 18">
            <a:extLst>
              <a:ext uri="{FF2B5EF4-FFF2-40B4-BE49-F238E27FC236}">
                <a16:creationId xmlns:a16="http://schemas.microsoft.com/office/drawing/2014/main" id="{599AE243-EF15-D330-A58A-5B9C8227A236}"/>
              </a:ext>
            </a:extLst>
          </p:cNvPr>
          <p:cNvSpPr>
            <a:spLocks noChangeShapeType="1"/>
          </p:cNvSpPr>
          <p:nvPr/>
        </p:nvSpPr>
        <p:spPr bwMode="auto">
          <a:xfrm flipV="1">
            <a:off x="3657600" y="3048000"/>
            <a:ext cx="0" cy="6858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71" name="Text Box 19">
            <a:extLst>
              <a:ext uri="{FF2B5EF4-FFF2-40B4-BE49-F238E27FC236}">
                <a16:creationId xmlns:a16="http://schemas.microsoft.com/office/drawing/2014/main" id="{A25FD45D-B315-524F-3AB2-9B44A46AF495}"/>
              </a:ext>
            </a:extLst>
          </p:cNvPr>
          <p:cNvSpPr txBox="1">
            <a:spLocks noChangeArrowheads="1"/>
          </p:cNvSpPr>
          <p:nvPr/>
        </p:nvSpPr>
        <p:spPr bwMode="auto">
          <a:xfrm>
            <a:off x="2743200" y="2286000"/>
            <a:ext cx="1828800" cy="8223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a:solidFill>
                  <a:schemeClr val="bg1"/>
                </a:solidFill>
              </a:rPr>
              <a:t>Reducing supply</a:t>
            </a:r>
          </a:p>
        </p:txBody>
      </p:sp>
      <p:sp>
        <p:nvSpPr>
          <p:cNvPr id="49172" name="Line 20">
            <a:extLst>
              <a:ext uri="{FF2B5EF4-FFF2-40B4-BE49-F238E27FC236}">
                <a16:creationId xmlns:a16="http://schemas.microsoft.com/office/drawing/2014/main" id="{0D3AE9ED-0A8A-0039-24A6-5E7A4990C2A7}"/>
              </a:ext>
            </a:extLst>
          </p:cNvPr>
          <p:cNvSpPr>
            <a:spLocks noChangeShapeType="1"/>
          </p:cNvSpPr>
          <p:nvPr/>
        </p:nvSpPr>
        <p:spPr bwMode="auto">
          <a:xfrm flipV="1">
            <a:off x="4191000" y="5334000"/>
            <a:ext cx="0" cy="3810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73" name="Line 21">
            <a:extLst>
              <a:ext uri="{FF2B5EF4-FFF2-40B4-BE49-F238E27FC236}">
                <a16:creationId xmlns:a16="http://schemas.microsoft.com/office/drawing/2014/main" id="{881A1693-6860-9180-5E93-8D39C01A430F}"/>
              </a:ext>
            </a:extLst>
          </p:cNvPr>
          <p:cNvSpPr>
            <a:spLocks noChangeShapeType="1"/>
          </p:cNvSpPr>
          <p:nvPr/>
        </p:nvSpPr>
        <p:spPr bwMode="auto">
          <a:xfrm flipH="1">
            <a:off x="4191000" y="5334000"/>
            <a:ext cx="33528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74" name="Line 22">
            <a:extLst>
              <a:ext uri="{FF2B5EF4-FFF2-40B4-BE49-F238E27FC236}">
                <a16:creationId xmlns:a16="http://schemas.microsoft.com/office/drawing/2014/main" id="{68408D15-C10F-3346-8B32-E6612ECC582A}"/>
              </a:ext>
            </a:extLst>
          </p:cNvPr>
          <p:cNvSpPr>
            <a:spLocks noChangeShapeType="1"/>
          </p:cNvSpPr>
          <p:nvPr/>
        </p:nvSpPr>
        <p:spPr bwMode="auto">
          <a:xfrm flipV="1">
            <a:off x="7620000" y="5334000"/>
            <a:ext cx="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75" name="Line 23">
            <a:extLst>
              <a:ext uri="{FF2B5EF4-FFF2-40B4-BE49-F238E27FC236}">
                <a16:creationId xmlns:a16="http://schemas.microsoft.com/office/drawing/2014/main" id="{8F36A996-0E36-22CE-0C86-466FD9295C32}"/>
              </a:ext>
            </a:extLst>
          </p:cNvPr>
          <p:cNvSpPr>
            <a:spLocks noChangeShapeType="1"/>
          </p:cNvSpPr>
          <p:nvPr/>
        </p:nvSpPr>
        <p:spPr bwMode="auto">
          <a:xfrm flipH="1">
            <a:off x="5334000" y="5334000"/>
            <a:ext cx="22860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76" name="Line 24">
            <a:extLst>
              <a:ext uri="{FF2B5EF4-FFF2-40B4-BE49-F238E27FC236}">
                <a16:creationId xmlns:a16="http://schemas.microsoft.com/office/drawing/2014/main" id="{7616627C-CEB0-4F52-BF59-D12C2A57A025}"/>
              </a:ext>
            </a:extLst>
          </p:cNvPr>
          <p:cNvSpPr>
            <a:spLocks noChangeShapeType="1"/>
          </p:cNvSpPr>
          <p:nvPr/>
        </p:nvSpPr>
        <p:spPr bwMode="auto">
          <a:xfrm flipV="1">
            <a:off x="5638800" y="4724400"/>
            <a:ext cx="0" cy="6096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77" name="Text Box 25">
            <a:extLst>
              <a:ext uri="{FF2B5EF4-FFF2-40B4-BE49-F238E27FC236}">
                <a16:creationId xmlns:a16="http://schemas.microsoft.com/office/drawing/2014/main" id="{20A9C85D-CC38-DA48-BEDF-62A1F75A43EF}"/>
              </a:ext>
            </a:extLst>
          </p:cNvPr>
          <p:cNvSpPr txBox="1">
            <a:spLocks noChangeArrowheads="1"/>
          </p:cNvSpPr>
          <p:nvPr/>
        </p:nvSpPr>
        <p:spPr bwMode="auto">
          <a:xfrm>
            <a:off x="1066800" y="228600"/>
            <a:ext cx="4038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sz="4000">
                <a:solidFill>
                  <a:schemeClr val="bg1"/>
                </a:solidFill>
                <a:latin typeface="Courier10 BT" pitchFamily="49" charset="0"/>
              </a:rPr>
              <a:t>Policies </a:t>
            </a:r>
          </a:p>
        </p:txBody>
      </p:sp>
      <p:sp>
        <p:nvSpPr>
          <p:cNvPr id="49178" name="Line 26">
            <a:extLst>
              <a:ext uri="{FF2B5EF4-FFF2-40B4-BE49-F238E27FC236}">
                <a16:creationId xmlns:a16="http://schemas.microsoft.com/office/drawing/2014/main" id="{06AD6A7E-F7ED-107C-DDB6-B775C7460035}"/>
              </a:ext>
            </a:extLst>
          </p:cNvPr>
          <p:cNvSpPr>
            <a:spLocks noChangeShapeType="1"/>
          </p:cNvSpPr>
          <p:nvPr/>
        </p:nvSpPr>
        <p:spPr bwMode="auto">
          <a:xfrm>
            <a:off x="5334000" y="3733800"/>
            <a:ext cx="0" cy="53340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79" name="Text Box 27">
            <a:extLst>
              <a:ext uri="{FF2B5EF4-FFF2-40B4-BE49-F238E27FC236}">
                <a16:creationId xmlns:a16="http://schemas.microsoft.com/office/drawing/2014/main" id="{5CD66349-35DB-F008-4BB5-C79E19929946}"/>
              </a:ext>
            </a:extLst>
          </p:cNvPr>
          <p:cNvSpPr txBox="1">
            <a:spLocks noChangeArrowheads="1"/>
          </p:cNvSpPr>
          <p:nvPr/>
        </p:nvSpPr>
        <p:spPr bwMode="auto">
          <a:xfrm>
            <a:off x="5715000" y="533400"/>
            <a:ext cx="3200400" cy="18605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DE" sz="3600">
                <a:solidFill>
                  <a:schemeClr val="bg1"/>
                </a:solidFill>
              </a:rPr>
              <a:t>1</a:t>
            </a:r>
            <a:r>
              <a:rPr lang="en-GB" altLang="en-DE" sz="2800">
                <a:solidFill>
                  <a:schemeClr val="bg1"/>
                </a:solidFill>
              </a:rPr>
              <a:t> </a:t>
            </a:r>
          </a:p>
          <a:p>
            <a:r>
              <a:rPr lang="en-GB" altLang="en-DE" sz="2800">
                <a:solidFill>
                  <a:schemeClr val="bg1"/>
                </a:solidFill>
              </a:rPr>
              <a:t>Pursue a balanced approach </a:t>
            </a:r>
          </a:p>
          <a:p>
            <a:r>
              <a:rPr lang="en-GB" altLang="en-DE">
                <a:solidFill>
                  <a:schemeClr val="bg1"/>
                </a:solidFill>
              </a:rPr>
              <a:t>(UNGASS Action Plan)</a:t>
            </a:r>
            <a:endParaRPr lang="en-GB" altLang="en-DE" sz="2800">
              <a:solidFill>
                <a:schemeClr val="bg1"/>
              </a:solidFill>
            </a:endParaRPr>
          </a:p>
        </p:txBody>
      </p:sp>
    </p:spTree>
  </p:cSld>
  <p:clrMapOvr>
    <a:masterClrMapping/>
  </p:clrMapOvr>
  <p:transition spd="slow">
    <p:pull dir="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9" name="Rectangle 9">
            <a:extLst>
              <a:ext uri="{FF2B5EF4-FFF2-40B4-BE49-F238E27FC236}">
                <a16:creationId xmlns:a16="http://schemas.microsoft.com/office/drawing/2014/main" id="{F557A314-1F3A-4327-3459-1ED4172954A0}"/>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51210" name="Object 10">
            <a:extLst>
              <a:ext uri="{FF2B5EF4-FFF2-40B4-BE49-F238E27FC236}">
                <a16:creationId xmlns:a16="http://schemas.microsoft.com/office/drawing/2014/main" id="{9AF4E3CB-E0CC-1E48-98AB-DC760A376BF6}"/>
              </a:ext>
            </a:extLst>
          </p:cNvPr>
          <p:cNvGraphicFramePr>
            <a:graphicFrameLocks noChangeAspect="1"/>
          </p:cNvGraphicFramePr>
          <p:nvPr/>
        </p:nvGraphicFramePr>
        <p:xfrm>
          <a:off x="0" y="1382713"/>
          <a:ext cx="9144000" cy="4408487"/>
        </p:xfrm>
        <a:graphic>
          <a:graphicData uri="http://schemas.openxmlformats.org/presentationml/2006/ole">
            <mc:AlternateContent xmlns:mc="http://schemas.openxmlformats.org/markup-compatibility/2006">
              <mc:Choice xmlns:v="urn:schemas-microsoft-com:vml" Requires="v">
                <p:oleObj name="CorelPhotoPaint.Image.8" r:id="rId3" imgW="14600000" imgH="7038095" progId="CorelPhotoPaint.Image.8">
                  <p:embed/>
                </p:oleObj>
              </mc:Choice>
              <mc:Fallback>
                <p:oleObj name="CorelPhotoPaint.Image.8" r:id="rId3" imgW="14600000" imgH="7038095" progId="CorelPhotoPaint.Image.8">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2713"/>
                        <a:ext cx="9144000" cy="4408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03" name="Text Box 3">
            <a:extLst>
              <a:ext uri="{FF2B5EF4-FFF2-40B4-BE49-F238E27FC236}">
                <a16:creationId xmlns:a16="http://schemas.microsoft.com/office/drawing/2014/main" id="{4C8F4F01-854A-B445-ADCB-4249DCBD50C6}"/>
              </a:ext>
            </a:extLst>
          </p:cNvPr>
          <p:cNvSpPr txBox="1">
            <a:spLocks noChangeArrowheads="1"/>
          </p:cNvSpPr>
          <p:nvPr/>
        </p:nvSpPr>
        <p:spPr bwMode="auto">
          <a:xfrm>
            <a:off x="8839200" y="6629400"/>
            <a:ext cx="30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E84E3AA2-B224-4D62-9C59-90EE89ADF9FF}" type="slidenum">
              <a:rPr lang="en-GB" altLang="en-DE" sz="900" b="0">
                <a:latin typeface="Aldine401 BT" pitchFamily="18" charset="0"/>
              </a:rPr>
              <a:pPr>
                <a:spcBef>
                  <a:spcPct val="50000"/>
                </a:spcBef>
              </a:pPr>
              <a:t>4</a:t>
            </a:fld>
            <a:endParaRPr lang="en-GB" altLang="en-DE" sz="900" b="0">
              <a:latin typeface="Aldine401 BT" pitchFamily="18" charset="0"/>
            </a:endParaRPr>
          </a:p>
        </p:txBody>
      </p:sp>
      <p:sp>
        <p:nvSpPr>
          <p:cNvPr id="51204" name="Rectangle 4">
            <a:extLst>
              <a:ext uri="{FF2B5EF4-FFF2-40B4-BE49-F238E27FC236}">
                <a16:creationId xmlns:a16="http://schemas.microsoft.com/office/drawing/2014/main" id="{0BF112EB-41E5-5F82-A545-4B98CC728749}"/>
              </a:ext>
            </a:extLst>
          </p:cNvPr>
          <p:cNvSpPr>
            <a:spLocks noChangeArrowheads="1"/>
          </p:cNvSpPr>
          <p:nvPr/>
        </p:nvSpPr>
        <p:spPr bwMode="auto">
          <a:xfrm>
            <a:off x="381000" y="76200"/>
            <a:ext cx="6248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DE" sz="2800">
                <a:solidFill>
                  <a:schemeClr val="bg1"/>
                </a:solidFill>
              </a:rPr>
              <a:t>..... reducing cultivation through alternative development and law enforcement, including eradication</a:t>
            </a:r>
            <a:endParaRPr lang="en-GB" altLang="en-DE" sz="2800">
              <a:solidFill>
                <a:schemeClr val="bg1"/>
              </a:solidFill>
            </a:endParaRPr>
          </a:p>
        </p:txBody>
      </p:sp>
      <p:sp>
        <p:nvSpPr>
          <p:cNvPr id="51205" name="Text Box 5">
            <a:extLst>
              <a:ext uri="{FF2B5EF4-FFF2-40B4-BE49-F238E27FC236}">
                <a16:creationId xmlns:a16="http://schemas.microsoft.com/office/drawing/2014/main" id="{3C382714-430F-EA3F-892B-0747EDAA93F6}"/>
              </a:ext>
            </a:extLst>
          </p:cNvPr>
          <p:cNvSpPr txBox="1">
            <a:spLocks noChangeArrowheads="1"/>
          </p:cNvSpPr>
          <p:nvPr/>
        </p:nvSpPr>
        <p:spPr bwMode="auto">
          <a:xfrm>
            <a:off x="6705600" y="2819400"/>
            <a:ext cx="2209800" cy="12827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DE" sz="2600">
                <a:solidFill>
                  <a:schemeClr val="bg1"/>
                </a:solidFill>
              </a:rPr>
              <a:t>3. Eradication of narcotic crops</a:t>
            </a:r>
            <a:r>
              <a:rPr lang="en-US" altLang="en-DE" sz="2600" b="0">
                <a:solidFill>
                  <a:schemeClr val="bg1"/>
                </a:solidFill>
              </a:rPr>
              <a:t> </a:t>
            </a:r>
            <a:endParaRPr lang="en-GB" altLang="en-DE" sz="2600" b="0">
              <a:solidFill>
                <a:schemeClr val="bg1"/>
              </a:solidFill>
            </a:endParaRPr>
          </a:p>
        </p:txBody>
      </p:sp>
      <p:sp>
        <p:nvSpPr>
          <p:cNvPr id="51206" name="Text Box 6">
            <a:extLst>
              <a:ext uri="{FF2B5EF4-FFF2-40B4-BE49-F238E27FC236}">
                <a16:creationId xmlns:a16="http://schemas.microsoft.com/office/drawing/2014/main" id="{DE6CEADB-3F32-D3DD-FEFD-40E02DA07DD6}"/>
              </a:ext>
            </a:extLst>
          </p:cNvPr>
          <p:cNvSpPr txBox="1">
            <a:spLocks noChangeArrowheads="1"/>
          </p:cNvSpPr>
          <p:nvPr/>
        </p:nvSpPr>
        <p:spPr bwMode="auto">
          <a:xfrm>
            <a:off x="1295400" y="2209800"/>
            <a:ext cx="4038600" cy="11874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a:solidFill>
                  <a:schemeClr val="bg1"/>
                </a:solidFill>
              </a:rPr>
              <a:t>Design approaches adapted to local circumstances based on three elements:</a:t>
            </a:r>
          </a:p>
        </p:txBody>
      </p:sp>
      <p:sp>
        <p:nvSpPr>
          <p:cNvPr id="51207" name="Text Box 7">
            <a:extLst>
              <a:ext uri="{FF2B5EF4-FFF2-40B4-BE49-F238E27FC236}">
                <a16:creationId xmlns:a16="http://schemas.microsoft.com/office/drawing/2014/main" id="{0E5C2062-3BF4-AF5E-2DAC-C74160B69D66}"/>
              </a:ext>
            </a:extLst>
          </p:cNvPr>
          <p:cNvSpPr txBox="1">
            <a:spLocks noChangeArrowheads="1"/>
          </p:cNvSpPr>
          <p:nvPr/>
        </p:nvSpPr>
        <p:spPr bwMode="auto">
          <a:xfrm>
            <a:off x="533400" y="4476750"/>
            <a:ext cx="2362200" cy="20764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DE" sz="2600">
                <a:solidFill>
                  <a:schemeClr val="bg1"/>
                </a:solidFill>
              </a:rPr>
              <a:t>1. Dialogue, persuasion and community-based agreements</a:t>
            </a:r>
            <a:endParaRPr lang="en-GB" altLang="en-DE" sz="2600">
              <a:solidFill>
                <a:schemeClr val="bg1"/>
              </a:solidFill>
            </a:endParaRPr>
          </a:p>
        </p:txBody>
      </p:sp>
      <p:sp>
        <p:nvSpPr>
          <p:cNvPr id="51208" name="Text Box 8">
            <a:extLst>
              <a:ext uri="{FF2B5EF4-FFF2-40B4-BE49-F238E27FC236}">
                <a16:creationId xmlns:a16="http://schemas.microsoft.com/office/drawing/2014/main" id="{A9C5B8B8-215D-184B-9752-29EDD93A7D86}"/>
              </a:ext>
            </a:extLst>
          </p:cNvPr>
          <p:cNvSpPr txBox="1">
            <a:spLocks noChangeArrowheads="1"/>
          </p:cNvSpPr>
          <p:nvPr/>
        </p:nvSpPr>
        <p:spPr bwMode="auto">
          <a:xfrm>
            <a:off x="3429000" y="3810000"/>
            <a:ext cx="2743200" cy="8858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DE" sz="2600">
                <a:solidFill>
                  <a:schemeClr val="bg1"/>
                </a:solidFill>
              </a:rPr>
              <a:t>2. Law enforcement against trafficking</a:t>
            </a:r>
            <a:endParaRPr lang="en-GB" altLang="en-DE" sz="2600">
              <a:solidFill>
                <a:schemeClr val="bg1"/>
              </a:solidFill>
            </a:endParaRPr>
          </a:p>
        </p:txBody>
      </p:sp>
      <p:sp>
        <p:nvSpPr>
          <p:cNvPr id="51211" name="Text Box 11">
            <a:extLst>
              <a:ext uri="{FF2B5EF4-FFF2-40B4-BE49-F238E27FC236}">
                <a16:creationId xmlns:a16="http://schemas.microsoft.com/office/drawing/2014/main" id="{3D68E860-2CF9-82E2-EB69-5D5E080D228C}"/>
              </a:ext>
            </a:extLst>
          </p:cNvPr>
          <p:cNvSpPr txBox="1">
            <a:spLocks noChangeArrowheads="1"/>
          </p:cNvSpPr>
          <p:nvPr/>
        </p:nvSpPr>
        <p:spPr bwMode="auto">
          <a:xfrm>
            <a:off x="0" y="655320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B9AD0FE8-CDD7-4DCD-B991-27124FBE3B7C}" type="slidenum">
              <a:rPr lang="de-DE" altLang="en-DE" sz="1000" b="0"/>
              <a:pPr>
                <a:spcBef>
                  <a:spcPct val="50000"/>
                </a:spcBef>
              </a:pPr>
              <a:t>4</a:t>
            </a:fld>
            <a:endParaRPr lang="de-DE" altLang="en-DE" sz="1000" b="0"/>
          </a:p>
        </p:txBody>
      </p:sp>
    </p:spTree>
  </p:cSld>
  <p:clrMapOvr>
    <a:masterClrMapping/>
  </p:clrMapOvr>
  <p:transition spd="slow">
    <p:pull dir="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 name="Text Box 12">
            <a:extLst>
              <a:ext uri="{FF2B5EF4-FFF2-40B4-BE49-F238E27FC236}">
                <a16:creationId xmlns:a16="http://schemas.microsoft.com/office/drawing/2014/main" id="{48A5BB31-41B4-B7D4-852D-7D509EA082D4}"/>
              </a:ext>
            </a:extLst>
          </p:cNvPr>
          <p:cNvSpPr txBox="1">
            <a:spLocks noChangeArrowheads="1"/>
          </p:cNvSpPr>
          <p:nvPr/>
        </p:nvSpPr>
        <p:spPr bwMode="auto">
          <a:xfrm>
            <a:off x="8839200" y="6400800"/>
            <a:ext cx="30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D85F39C3-8D03-48EA-B278-9480005E9E58}" type="slidenum">
              <a:rPr lang="en-GB" altLang="en-DE" sz="900" b="0">
                <a:latin typeface="StopD" pitchFamily="82" charset="0"/>
              </a:rPr>
              <a:pPr>
                <a:spcBef>
                  <a:spcPct val="50000"/>
                </a:spcBef>
              </a:pPr>
              <a:t>5</a:t>
            </a:fld>
            <a:endParaRPr lang="en-GB" altLang="en-DE" sz="900" b="0">
              <a:latin typeface="StopD" pitchFamily="82" charset="0"/>
            </a:endParaRPr>
          </a:p>
        </p:txBody>
      </p:sp>
      <p:sp>
        <p:nvSpPr>
          <p:cNvPr id="3091" name="Rectangle 19">
            <a:extLst>
              <a:ext uri="{FF2B5EF4-FFF2-40B4-BE49-F238E27FC236}">
                <a16:creationId xmlns:a16="http://schemas.microsoft.com/office/drawing/2014/main" id="{1011CA80-11CD-86BB-2201-CA9702F24A1D}"/>
              </a:ext>
            </a:extLst>
          </p:cNvPr>
          <p:cNvSpPr>
            <a:spLocks noChangeArrowheads="1"/>
          </p:cNvSpPr>
          <p:nvPr/>
        </p:nvSpPr>
        <p:spPr bwMode="auto">
          <a:xfrm>
            <a:off x="762000" y="0"/>
            <a:ext cx="4572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06" name="Text Box 34">
            <a:extLst>
              <a:ext uri="{FF2B5EF4-FFF2-40B4-BE49-F238E27FC236}">
                <a16:creationId xmlns:a16="http://schemas.microsoft.com/office/drawing/2014/main" id="{57586861-64DB-C15E-A9D1-4AEE339228B1}"/>
              </a:ext>
            </a:extLst>
          </p:cNvPr>
          <p:cNvSpPr txBox="1">
            <a:spLocks noChangeArrowheads="1"/>
          </p:cNvSpPr>
          <p:nvPr/>
        </p:nvSpPr>
        <p:spPr bwMode="auto">
          <a:xfrm>
            <a:off x="1143000" y="1524000"/>
            <a:ext cx="3352800" cy="23495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DE" sz="3600">
                <a:solidFill>
                  <a:schemeClr val="bg1"/>
                </a:solidFill>
              </a:rPr>
              <a:t>2</a:t>
            </a:r>
            <a:r>
              <a:rPr lang="en-GB" altLang="en-DE" sz="2800">
                <a:solidFill>
                  <a:schemeClr val="bg1"/>
                </a:solidFill>
              </a:rPr>
              <a:t>  </a:t>
            </a:r>
          </a:p>
          <a:p>
            <a:r>
              <a:rPr lang="en-GB" altLang="en-DE" sz="2800">
                <a:solidFill>
                  <a:schemeClr val="bg1"/>
                </a:solidFill>
              </a:rPr>
              <a:t>Make sustainable human development the goal of drug control</a:t>
            </a:r>
          </a:p>
        </p:txBody>
      </p:sp>
      <p:sp>
        <p:nvSpPr>
          <p:cNvPr id="3138" name="Text Box 66">
            <a:extLst>
              <a:ext uri="{FF2B5EF4-FFF2-40B4-BE49-F238E27FC236}">
                <a16:creationId xmlns:a16="http://schemas.microsoft.com/office/drawing/2014/main" id="{97286EE4-6C27-EDDD-4BF5-2D172D74DCEC}"/>
              </a:ext>
            </a:extLst>
          </p:cNvPr>
          <p:cNvSpPr txBox="1">
            <a:spLocks noChangeArrowheads="1"/>
          </p:cNvSpPr>
          <p:nvPr/>
        </p:nvSpPr>
        <p:spPr bwMode="auto">
          <a:xfrm>
            <a:off x="5638800" y="2057400"/>
            <a:ext cx="2743200" cy="448468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DE" sz="3600">
                <a:solidFill>
                  <a:schemeClr val="bg1"/>
                </a:solidFill>
              </a:rPr>
              <a:t>3</a:t>
            </a:r>
            <a:endParaRPr lang="en-GB" altLang="en-DE" sz="2800">
              <a:solidFill>
                <a:schemeClr val="bg1"/>
              </a:solidFill>
            </a:endParaRPr>
          </a:p>
          <a:p>
            <a:r>
              <a:rPr lang="en-GB" altLang="en-DE" sz="2800">
                <a:solidFill>
                  <a:schemeClr val="bg1"/>
                </a:solidFill>
              </a:rPr>
              <a:t>Link up drug control and other development strategies </a:t>
            </a:r>
          </a:p>
          <a:p>
            <a:endParaRPr lang="en-GB" altLang="en-DE" sz="2800">
              <a:solidFill>
                <a:schemeClr val="bg1"/>
              </a:solidFill>
            </a:endParaRPr>
          </a:p>
          <a:p>
            <a:pPr>
              <a:buFontTx/>
              <a:buChar char="•"/>
            </a:pPr>
            <a:r>
              <a:rPr lang="en-GB" altLang="en-DE" sz="2800">
                <a:solidFill>
                  <a:schemeClr val="bg1"/>
                </a:solidFill>
              </a:rPr>
              <a:t> integration</a:t>
            </a:r>
          </a:p>
          <a:p>
            <a:pPr>
              <a:buFontTx/>
              <a:buChar char="•"/>
            </a:pPr>
            <a:r>
              <a:rPr lang="en-GB" altLang="en-DE" sz="2800">
                <a:solidFill>
                  <a:schemeClr val="bg1"/>
                </a:solidFill>
              </a:rPr>
              <a:t> mainstreaming</a:t>
            </a:r>
          </a:p>
          <a:p>
            <a:pPr>
              <a:buFontTx/>
              <a:buChar char="•"/>
            </a:pPr>
            <a:r>
              <a:rPr lang="en-GB" altLang="en-DE" sz="2800">
                <a:solidFill>
                  <a:schemeClr val="bg1"/>
                </a:solidFill>
              </a:rPr>
              <a:t> synergies</a:t>
            </a:r>
          </a:p>
          <a:p>
            <a:pPr>
              <a:buFontTx/>
              <a:buChar char="•"/>
            </a:pPr>
            <a:r>
              <a:rPr lang="en-GB" altLang="en-DE" sz="2800">
                <a:solidFill>
                  <a:schemeClr val="bg1"/>
                </a:solidFill>
              </a:rPr>
              <a:t> conditionality</a:t>
            </a:r>
          </a:p>
        </p:txBody>
      </p:sp>
    </p:spTree>
  </p:cSld>
  <p:clrMapOvr>
    <a:masterClrMapping/>
  </p:clrMapOvr>
  <p:transition spd="slow">
    <p:pull dir="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09" name="Rectangle 33">
            <a:extLst>
              <a:ext uri="{FF2B5EF4-FFF2-40B4-BE49-F238E27FC236}">
                <a16:creationId xmlns:a16="http://schemas.microsoft.com/office/drawing/2014/main" id="{C7BE6D0C-3511-D532-9D86-42D762A7FE84}"/>
              </a:ext>
            </a:extLst>
          </p:cNvPr>
          <p:cNvSpPr>
            <a:spLocks noChangeArrowheads="1"/>
          </p:cNvSpPr>
          <p:nvPr/>
        </p:nvSpPr>
        <p:spPr bwMode="auto">
          <a:xfrm>
            <a:off x="-381000" y="0"/>
            <a:ext cx="9753600" cy="7010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50210" name="Object 34">
            <a:extLst>
              <a:ext uri="{FF2B5EF4-FFF2-40B4-BE49-F238E27FC236}">
                <a16:creationId xmlns:a16="http://schemas.microsoft.com/office/drawing/2014/main" id="{E650E71E-0F5F-FC2C-6A24-37FA7E9F5982}"/>
              </a:ext>
            </a:extLst>
          </p:cNvPr>
          <p:cNvGraphicFramePr>
            <a:graphicFrameLocks noChangeAspect="1"/>
          </p:cNvGraphicFramePr>
          <p:nvPr/>
        </p:nvGraphicFramePr>
        <p:xfrm>
          <a:off x="0" y="1189038"/>
          <a:ext cx="8610600" cy="5740400"/>
        </p:xfrm>
        <a:graphic>
          <a:graphicData uri="http://schemas.openxmlformats.org/presentationml/2006/ole">
            <mc:AlternateContent xmlns:mc="http://schemas.openxmlformats.org/markup-compatibility/2006">
              <mc:Choice xmlns:v="urn:schemas-microsoft-com:vml" Requires="v">
                <p:oleObj name="CorelPhotoPaint.Image.8" r:id="rId3" imgW="14628571" imgH="9752381" progId="CorelPhotoPaint.Image.8">
                  <p:embed/>
                </p:oleObj>
              </mc:Choice>
              <mc:Fallback>
                <p:oleObj name="CorelPhotoPaint.Image.8" r:id="rId3" imgW="14628571" imgH="9752381" progId="CorelPhotoPaint.Image.8">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89038"/>
                        <a:ext cx="8610600" cy="574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179" name="Text Box 3">
            <a:extLst>
              <a:ext uri="{FF2B5EF4-FFF2-40B4-BE49-F238E27FC236}">
                <a16:creationId xmlns:a16="http://schemas.microsoft.com/office/drawing/2014/main" id="{AD46A9BC-A68F-0ED6-AA5E-D5E1EBFF0C40}"/>
              </a:ext>
            </a:extLst>
          </p:cNvPr>
          <p:cNvSpPr txBox="1">
            <a:spLocks noChangeArrowheads="1"/>
          </p:cNvSpPr>
          <p:nvPr/>
        </p:nvSpPr>
        <p:spPr bwMode="auto">
          <a:xfrm>
            <a:off x="8610600" y="6705600"/>
            <a:ext cx="30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7D0C85C1-591F-4D96-B731-2C7A0AA0BC5A}" type="slidenum">
              <a:rPr lang="en-GB" altLang="en-DE" sz="900" b="0">
                <a:latin typeface="Aldine401 BT" pitchFamily="18" charset="0"/>
              </a:rPr>
              <a:pPr>
                <a:spcBef>
                  <a:spcPct val="50000"/>
                </a:spcBef>
              </a:pPr>
              <a:t>6</a:t>
            </a:fld>
            <a:endParaRPr lang="en-GB" altLang="en-DE" sz="900" b="0">
              <a:latin typeface="Aldine401 BT" pitchFamily="18" charset="0"/>
            </a:endParaRPr>
          </a:p>
        </p:txBody>
      </p:sp>
      <p:sp>
        <p:nvSpPr>
          <p:cNvPr id="50180" name="Rectangle 4">
            <a:extLst>
              <a:ext uri="{FF2B5EF4-FFF2-40B4-BE49-F238E27FC236}">
                <a16:creationId xmlns:a16="http://schemas.microsoft.com/office/drawing/2014/main" id="{BA530045-F9AF-7175-1688-3A7E44F30DE2}"/>
              </a:ext>
            </a:extLst>
          </p:cNvPr>
          <p:cNvSpPr>
            <a:spLocks noChangeArrowheads="1"/>
          </p:cNvSpPr>
          <p:nvPr/>
        </p:nvSpPr>
        <p:spPr bwMode="auto">
          <a:xfrm>
            <a:off x="533400" y="609600"/>
            <a:ext cx="7543800" cy="83820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ltLang="en-DE">
              <a:solidFill>
                <a:schemeClr val="accent2"/>
              </a:solidFill>
            </a:endParaRPr>
          </a:p>
        </p:txBody>
      </p:sp>
      <p:sp>
        <p:nvSpPr>
          <p:cNvPr id="50181" name="Rectangle 5">
            <a:extLst>
              <a:ext uri="{FF2B5EF4-FFF2-40B4-BE49-F238E27FC236}">
                <a16:creationId xmlns:a16="http://schemas.microsoft.com/office/drawing/2014/main" id="{F54E7F13-3CAE-908C-28AA-9898B3D6538D}"/>
              </a:ext>
            </a:extLst>
          </p:cNvPr>
          <p:cNvSpPr>
            <a:spLocks noChangeArrowheads="1"/>
          </p:cNvSpPr>
          <p:nvPr/>
        </p:nvSpPr>
        <p:spPr bwMode="auto">
          <a:xfrm>
            <a:off x="533400" y="4708525"/>
            <a:ext cx="3048000" cy="19050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182" name="Rectangle 6">
            <a:extLst>
              <a:ext uri="{FF2B5EF4-FFF2-40B4-BE49-F238E27FC236}">
                <a16:creationId xmlns:a16="http://schemas.microsoft.com/office/drawing/2014/main" id="{B33EE195-3915-A24F-C807-E2F14078563E}"/>
              </a:ext>
            </a:extLst>
          </p:cNvPr>
          <p:cNvSpPr>
            <a:spLocks noChangeArrowheads="1"/>
          </p:cNvSpPr>
          <p:nvPr/>
        </p:nvSpPr>
        <p:spPr bwMode="auto">
          <a:xfrm>
            <a:off x="5029200" y="4708525"/>
            <a:ext cx="3048000" cy="19050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183" name="Rectangle 7">
            <a:extLst>
              <a:ext uri="{FF2B5EF4-FFF2-40B4-BE49-F238E27FC236}">
                <a16:creationId xmlns:a16="http://schemas.microsoft.com/office/drawing/2014/main" id="{F53F5742-9E96-94B0-C8FB-9CA26DCD6E81}"/>
              </a:ext>
            </a:extLst>
          </p:cNvPr>
          <p:cNvSpPr>
            <a:spLocks noChangeArrowheads="1"/>
          </p:cNvSpPr>
          <p:nvPr/>
        </p:nvSpPr>
        <p:spPr bwMode="auto">
          <a:xfrm>
            <a:off x="533400" y="2117725"/>
            <a:ext cx="3048000" cy="1905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184" name="Rectangle 8">
            <a:extLst>
              <a:ext uri="{FF2B5EF4-FFF2-40B4-BE49-F238E27FC236}">
                <a16:creationId xmlns:a16="http://schemas.microsoft.com/office/drawing/2014/main" id="{2DE62F45-9B17-F4DA-34A8-D1E3982C2516}"/>
              </a:ext>
            </a:extLst>
          </p:cNvPr>
          <p:cNvSpPr>
            <a:spLocks noChangeArrowheads="1"/>
          </p:cNvSpPr>
          <p:nvPr/>
        </p:nvSpPr>
        <p:spPr bwMode="auto">
          <a:xfrm>
            <a:off x="5029200" y="2117725"/>
            <a:ext cx="3048000" cy="1905000"/>
          </a:xfrm>
          <a:prstGeom prst="rect">
            <a:avLst/>
          </a:prstGeom>
          <a:gradFill rotWithShape="0">
            <a:gsLst>
              <a:gs pos="0">
                <a:schemeClr val="accent1"/>
              </a:gs>
              <a:gs pos="100000">
                <a:srgbClr val="FF505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185" name="Rectangle 9">
            <a:extLst>
              <a:ext uri="{FF2B5EF4-FFF2-40B4-BE49-F238E27FC236}">
                <a16:creationId xmlns:a16="http://schemas.microsoft.com/office/drawing/2014/main" id="{5C7012F6-E0D6-4C06-BAC2-32770A98A899}"/>
              </a:ext>
            </a:extLst>
          </p:cNvPr>
          <p:cNvSpPr>
            <a:spLocks noChangeArrowheads="1"/>
          </p:cNvSpPr>
          <p:nvPr/>
        </p:nvSpPr>
        <p:spPr bwMode="auto">
          <a:xfrm>
            <a:off x="912813" y="577850"/>
            <a:ext cx="70119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DE">
                <a:solidFill>
                  <a:schemeClr val="accent2"/>
                </a:solidFill>
                <a:latin typeface="Arial" panose="020B0604020202020204" pitchFamily="34" charset="0"/>
              </a:rPr>
              <a:t>Objectives: peace, human rights and sustainable human development</a:t>
            </a:r>
          </a:p>
        </p:txBody>
      </p:sp>
      <p:sp>
        <p:nvSpPr>
          <p:cNvPr id="50186" name="Rectangle 10">
            <a:extLst>
              <a:ext uri="{FF2B5EF4-FFF2-40B4-BE49-F238E27FC236}">
                <a16:creationId xmlns:a16="http://schemas.microsoft.com/office/drawing/2014/main" id="{93114C3C-F8F5-87B7-B667-60782F42204B}"/>
              </a:ext>
            </a:extLst>
          </p:cNvPr>
          <p:cNvSpPr>
            <a:spLocks noChangeArrowheads="1"/>
          </p:cNvSpPr>
          <p:nvPr/>
        </p:nvSpPr>
        <p:spPr bwMode="auto">
          <a:xfrm>
            <a:off x="898525" y="2559050"/>
            <a:ext cx="21447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DE">
                <a:solidFill>
                  <a:schemeClr val="bg1"/>
                </a:solidFill>
                <a:latin typeface="Arial Narrow" panose="020B0606020202030204" pitchFamily="34" charset="0"/>
              </a:rPr>
              <a:t>Development strategies</a:t>
            </a:r>
          </a:p>
        </p:txBody>
      </p:sp>
      <p:sp>
        <p:nvSpPr>
          <p:cNvPr id="50187" name="Rectangle 11">
            <a:extLst>
              <a:ext uri="{FF2B5EF4-FFF2-40B4-BE49-F238E27FC236}">
                <a16:creationId xmlns:a16="http://schemas.microsoft.com/office/drawing/2014/main" id="{4E6FEF3E-91F3-0E01-08F7-29AE9A0C4DC9}"/>
              </a:ext>
            </a:extLst>
          </p:cNvPr>
          <p:cNvSpPr>
            <a:spLocks noChangeArrowheads="1"/>
          </p:cNvSpPr>
          <p:nvPr/>
        </p:nvSpPr>
        <p:spPr bwMode="auto">
          <a:xfrm>
            <a:off x="5318125" y="2559050"/>
            <a:ext cx="24225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DE">
                <a:solidFill>
                  <a:schemeClr val="bg1"/>
                </a:solidFill>
                <a:latin typeface="Arial Narrow" panose="020B0606020202030204" pitchFamily="34" charset="0"/>
              </a:rPr>
              <a:t>Drug control strategies</a:t>
            </a:r>
          </a:p>
        </p:txBody>
      </p:sp>
      <p:sp>
        <p:nvSpPr>
          <p:cNvPr id="50188" name="Rectangle 12">
            <a:extLst>
              <a:ext uri="{FF2B5EF4-FFF2-40B4-BE49-F238E27FC236}">
                <a16:creationId xmlns:a16="http://schemas.microsoft.com/office/drawing/2014/main" id="{E34DAD56-186B-C4D4-E79F-2A20E9889F2B}"/>
              </a:ext>
            </a:extLst>
          </p:cNvPr>
          <p:cNvSpPr>
            <a:spLocks noChangeArrowheads="1"/>
          </p:cNvSpPr>
          <p:nvPr/>
        </p:nvSpPr>
        <p:spPr bwMode="auto">
          <a:xfrm>
            <a:off x="5241925" y="5149850"/>
            <a:ext cx="2487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DE">
                <a:solidFill>
                  <a:schemeClr val="bg1"/>
                </a:solidFill>
                <a:latin typeface="Arial Narrow" panose="020B0606020202030204" pitchFamily="34" charset="0"/>
              </a:rPr>
              <a:t>Drug problems</a:t>
            </a:r>
          </a:p>
        </p:txBody>
      </p:sp>
      <p:sp>
        <p:nvSpPr>
          <p:cNvPr id="50189" name="Rectangle 13">
            <a:extLst>
              <a:ext uri="{FF2B5EF4-FFF2-40B4-BE49-F238E27FC236}">
                <a16:creationId xmlns:a16="http://schemas.microsoft.com/office/drawing/2014/main" id="{82D1DB5D-AF4B-1E28-9E1E-B2015A7B7E58}"/>
              </a:ext>
            </a:extLst>
          </p:cNvPr>
          <p:cNvSpPr>
            <a:spLocks noChangeArrowheads="1"/>
          </p:cNvSpPr>
          <p:nvPr/>
        </p:nvSpPr>
        <p:spPr bwMode="auto">
          <a:xfrm>
            <a:off x="974725" y="5073650"/>
            <a:ext cx="21447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DE">
                <a:solidFill>
                  <a:schemeClr val="bg1"/>
                </a:solidFill>
                <a:latin typeface="Arial Narrow" panose="020B0606020202030204" pitchFamily="34" charset="0"/>
              </a:rPr>
              <a:t>Development problems</a:t>
            </a:r>
          </a:p>
        </p:txBody>
      </p:sp>
      <p:sp>
        <p:nvSpPr>
          <p:cNvPr id="50190" name="Line 14">
            <a:extLst>
              <a:ext uri="{FF2B5EF4-FFF2-40B4-BE49-F238E27FC236}">
                <a16:creationId xmlns:a16="http://schemas.microsoft.com/office/drawing/2014/main" id="{7B73D9C7-11F2-C3FF-EA49-D6216C9087D0}"/>
              </a:ext>
            </a:extLst>
          </p:cNvPr>
          <p:cNvSpPr>
            <a:spLocks noChangeShapeType="1"/>
          </p:cNvSpPr>
          <p:nvPr/>
        </p:nvSpPr>
        <p:spPr bwMode="auto">
          <a:xfrm flipV="1">
            <a:off x="1981200" y="1431925"/>
            <a:ext cx="0" cy="685800"/>
          </a:xfrm>
          <a:prstGeom prst="line">
            <a:avLst/>
          </a:prstGeom>
          <a:noFill/>
          <a:ln w="25400">
            <a:solidFill>
              <a:srgbClr val="0066FF"/>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191" name="Line 15">
            <a:extLst>
              <a:ext uri="{FF2B5EF4-FFF2-40B4-BE49-F238E27FC236}">
                <a16:creationId xmlns:a16="http://schemas.microsoft.com/office/drawing/2014/main" id="{BFFB273A-1EDA-5187-B8D0-8EBB6595DE98}"/>
              </a:ext>
            </a:extLst>
          </p:cNvPr>
          <p:cNvSpPr>
            <a:spLocks noChangeShapeType="1"/>
          </p:cNvSpPr>
          <p:nvPr/>
        </p:nvSpPr>
        <p:spPr bwMode="auto">
          <a:xfrm flipV="1">
            <a:off x="5791200" y="1431925"/>
            <a:ext cx="0" cy="685800"/>
          </a:xfrm>
          <a:prstGeom prst="line">
            <a:avLst/>
          </a:prstGeom>
          <a:noFill/>
          <a:ln w="25400">
            <a:solidFill>
              <a:srgbClr val="0066FF"/>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192" name="Line 16">
            <a:extLst>
              <a:ext uri="{FF2B5EF4-FFF2-40B4-BE49-F238E27FC236}">
                <a16:creationId xmlns:a16="http://schemas.microsoft.com/office/drawing/2014/main" id="{2D39179C-CED3-D93E-7653-A8DC3975CE71}"/>
              </a:ext>
            </a:extLst>
          </p:cNvPr>
          <p:cNvSpPr>
            <a:spLocks noChangeShapeType="1"/>
          </p:cNvSpPr>
          <p:nvPr/>
        </p:nvSpPr>
        <p:spPr bwMode="auto">
          <a:xfrm flipV="1">
            <a:off x="1981200" y="4022725"/>
            <a:ext cx="0" cy="685800"/>
          </a:xfrm>
          <a:prstGeom prst="line">
            <a:avLst/>
          </a:prstGeom>
          <a:noFill/>
          <a:ln w="25400">
            <a:solidFill>
              <a:schemeClr val="accent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193" name="Line 17">
            <a:extLst>
              <a:ext uri="{FF2B5EF4-FFF2-40B4-BE49-F238E27FC236}">
                <a16:creationId xmlns:a16="http://schemas.microsoft.com/office/drawing/2014/main" id="{F33B6A2A-F379-7BF1-4015-5AFD859BD8ED}"/>
              </a:ext>
            </a:extLst>
          </p:cNvPr>
          <p:cNvSpPr>
            <a:spLocks noChangeShapeType="1"/>
          </p:cNvSpPr>
          <p:nvPr/>
        </p:nvSpPr>
        <p:spPr bwMode="auto">
          <a:xfrm flipV="1">
            <a:off x="5791200" y="4022725"/>
            <a:ext cx="0" cy="685800"/>
          </a:xfrm>
          <a:prstGeom prst="line">
            <a:avLst/>
          </a:prstGeom>
          <a:noFill/>
          <a:ln w="25400">
            <a:solidFill>
              <a:schemeClr val="accent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194" name="Line 18">
            <a:extLst>
              <a:ext uri="{FF2B5EF4-FFF2-40B4-BE49-F238E27FC236}">
                <a16:creationId xmlns:a16="http://schemas.microsoft.com/office/drawing/2014/main" id="{3BEA27CA-5E89-7DCF-B78D-C70C98F6CEAA}"/>
              </a:ext>
            </a:extLst>
          </p:cNvPr>
          <p:cNvSpPr>
            <a:spLocks noChangeShapeType="1"/>
          </p:cNvSpPr>
          <p:nvPr/>
        </p:nvSpPr>
        <p:spPr bwMode="auto">
          <a:xfrm>
            <a:off x="3581400" y="3184525"/>
            <a:ext cx="1447800" cy="0"/>
          </a:xfrm>
          <a:prstGeom prst="line">
            <a:avLst/>
          </a:prstGeom>
          <a:noFill/>
          <a:ln w="25400">
            <a:solidFill>
              <a:schemeClr val="accent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195" name="Line 19">
            <a:extLst>
              <a:ext uri="{FF2B5EF4-FFF2-40B4-BE49-F238E27FC236}">
                <a16:creationId xmlns:a16="http://schemas.microsoft.com/office/drawing/2014/main" id="{CE0B8588-16EC-B200-3220-AEBEE3CC4E60}"/>
              </a:ext>
            </a:extLst>
          </p:cNvPr>
          <p:cNvSpPr>
            <a:spLocks noChangeShapeType="1"/>
          </p:cNvSpPr>
          <p:nvPr/>
        </p:nvSpPr>
        <p:spPr bwMode="auto">
          <a:xfrm>
            <a:off x="3581400" y="5622925"/>
            <a:ext cx="1447800" cy="0"/>
          </a:xfrm>
          <a:prstGeom prst="line">
            <a:avLst/>
          </a:prstGeom>
          <a:noFill/>
          <a:ln w="25400">
            <a:solidFill>
              <a:srgbClr val="FF0033"/>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196" name="Rectangle 20">
            <a:extLst>
              <a:ext uri="{FF2B5EF4-FFF2-40B4-BE49-F238E27FC236}">
                <a16:creationId xmlns:a16="http://schemas.microsoft.com/office/drawing/2014/main" id="{8DBA406C-5786-98B0-BFB4-811FE45A1C0B}"/>
              </a:ext>
            </a:extLst>
          </p:cNvPr>
          <p:cNvSpPr>
            <a:spLocks noChangeArrowheads="1"/>
          </p:cNvSpPr>
          <p:nvPr/>
        </p:nvSpPr>
        <p:spPr bwMode="auto">
          <a:xfrm>
            <a:off x="3717925" y="2573338"/>
            <a:ext cx="12128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DE" sz="1600" i="1">
                <a:solidFill>
                  <a:schemeClr val="bg1"/>
                </a:solidFill>
                <a:latin typeface="Arial" panose="020B0604020202020204" pitchFamily="34" charset="0"/>
              </a:rPr>
              <a:t>reinforce each other</a:t>
            </a:r>
          </a:p>
        </p:txBody>
      </p:sp>
      <p:sp>
        <p:nvSpPr>
          <p:cNvPr id="50197" name="Rectangle 21">
            <a:extLst>
              <a:ext uri="{FF2B5EF4-FFF2-40B4-BE49-F238E27FC236}">
                <a16:creationId xmlns:a16="http://schemas.microsoft.com/office/drawing/2014/main" id="{BACF2555-FCF4-9778-4E35-BF979DEACD96}"/>
              </a:ext>
            </a:extLst>
          </p:cNvPr>
          <p:cNvSpPr>
            <a:spLocks noChangeArrowheads="1"/>
          </p:cNvSpPr>
          <p:nvPr/>
        </p:nvSpPr>
        <p:spPr bwMode="auto">
          <a:xfrm>
            <a:off x="3717925" y="5087938"/>
            <a:ext cx="12128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DE" sz="1600" i="1">
                <a:solidFill>
                  <a:schemeClr val="bg1"/>
                </a:solidFill>
                <a:latin typeface="Arial" panose="020B0604020202020204" pitchFamily="34" charset="0"/>
              </a:rPr>
              <a:t>reinforce each other</a:t>
            </a:r>
          </a:p>
        </p:txBody>
      </p:sp>
      <p:sp>
        <p:nvSpPr>
          <p:cNvPr id="50198" name="Rectangle 22">
            <a:extLst>
              <a:ext uri="{FF2B5EF4-FFF2-40B4-BE49-F238E27FC236}">
                <a16:creationId xmlns:a16="http://schemas.microsoft.com/office/drawing/2014/main" id="{6112A535-940A-772C-EE1C-674B1150B5BA}"/>
              </a:ext>
            </a:extLst>
          </p:cNvPr>
          <p:cNvSpPr>
            <a:spLocks noChangeArrowheads="1"/>
          </p:cNvSpPr>
          <p:nvPr/>
        </p:nvSpPr>
        <p:spPr bwMode="auto">
          <a:xfrm>
            <a:off x="2041525" y="4249738"/>
            <a:ext cx="1087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DE" sz="1600" i="1">
                <a:solidFill>
                  <a:schemeClr val="bg1"/>
                </a:solidFill>
                <a:latin typeface="Arial" panose="020B0604020202020204" pitchFamily="34" charset="0"/>
              </a:rPr>
              <a:t>require</a:t>
            </a:r>
          </a:p>
        </p:txBody>
      </p:sp>
      <p:sp>
        <p:nvSpPr>
          <p:cNvPr id="50199" name="Rectangle 23">
            <a:extLst>
              <a:ext uri="{FF2B5EF4-FFF2-40B4-BE49-F238E27FC236}">
                <a16:creationId xmlns:a16="http://schemas.microsoft.com/office/drawing/2014/main" id="{D5EC0ADA-4904-F576-6FE1-C962A4A4A783}"/>
              </a:ext>
            </a:extLst>
          </p:cNvPr>
          <p:cNvSpPr>
            <a:spLocks noChangeArrowheads="1"/>
          </p:cNvSpPr>
          <p:nvPr/>
        </p:nvSpPr>
        <p:spPr bwMode="auto">
          <a:xfrm>
            <a:off x="5851525" y="4249738"/>
            <a:ext cx="1087438" cy="3365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DE" sz="1600" i="1">
                <a:solidFill>
                  <a:schemeClr val="bg1"/>
                </a:solidFill>
                <a:latin typeface="Arial" panose="020B0604020202020204" pitchFamily="34" charset="0"/>
              </a:rPr>
              <a:t>require</a:t>
            </a:r>
          </a:p>
        </p:txBody>
      </p:sp>
      <p:sp>
        <p:nvSpPr>
          <p:cNvPr id="50200" name="Rectangle 24">
            <a:extLst>
              <a:ext uri="{FF2B5EF4-FFF2-40B4-BE49-F238E27FC236}">
                <a16:creationId xmlns:a16="http://schemas.microsoft.com/office/drawing/2014/main" id="{ADB056C9-B7D8-9CCA-D146-C4E88A0B28CD}"/>
              </a:ext>
            </a:extLst>
          </p:cNvPr>
          <p:cNvSpPr>
            <a:spLocks noChangeArrowheads="1"/>
          </p:cNvSpPr>
          <p:nvPr/>
        </p:nvSpPr>
        <p:spPr bwMode="auto">
          <a:xfrm>
            <a:off x="2117725" y="1658938"/>
            <a:ext cx="15382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DE" sz="1600" i="1">
                <a:solidFill>
                  <a:schemeClr val="bg1"/>
                </a:solidFill>
                <a:latin typeface="Arial" panose="020B0604020202020204" pitchFamily="34" charset="0"/>
              </a:rPr>
              <a:t>contribute to</a:t>
            </a:r>
          </a:p>
        </p:txBody>
      </p:sp>
      <p:sp>
        <p:nvSpPr>
          <p:cNvPr id="50201" name="Rectangle 25">
            <a:extLst>
              <a:ext uri="{FF2B5EF4-FFF2-40B4-BE49-F238E27FC236}">
                <a16:creationId xmlns:a16="http://schemas.microsoft.com/office/drawing/2014/main" id="{1BDAEE8C-9691-125D-D3E0-30FDF8E9125D}"/>
              </a:ext>
            </a:extLst>
          </p:cNvPr>
          <p:cNvSpPr>
            <a:spLocks noChangeArrowheads="1"/>
          </p:cNvSpPr>
          <p:nvPr/>
        </p:nvSpPr>
        <p:spPr bwMode="auto">
          <a:xfrm>
            <a:off x="5851525" y="1658938"/>
            <a:ext cx="16144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DE" sz="1600" i="1">
                <a:solidFill>
                  <a:schemeClr val="bg1"/>
                </a:solidFill>
                <a:latin typeface="Arial" panose="020B0604020202020204" pitchFamily="34" charset="0"/>
              </a:rPr>
              <a:t>contribute to</a:t>
            </a:r>
          </a:p>
        </p:txBody>
      </p:sp>
      <p:sp>
        <p:nvSpPr>
          <p:cNvPr id="50202" name="Line 26">
            <a:extLst>
              <a:ext uri="{FF2B5EF4-FFF2-40B4-BE49-F238E27FC236}">
                <a16:creationId xmlns:a16="http://schemas.microsoft.com/office/drawing/2014/main" id="{602E4F4C-DD9F-DFE4-7D06-00320514095F}"/>
              </a:ext>
            </a:extLst>
          </p:cNvPr>
          <p:cNvSpPr>
            <a:spLocks noChangeShapeType="1"/>
          </p:cNvSpPr>
          <p:nvPr/>
        </p:nvSpPr>
        <p:spPr bwMode="auto">
          <a:xfrm>
            <a:off x="8077200" y="3184525"/>
            <a:ext cx="457200" cy="0"/>
          </a:xfrm>
          <a:prstGeom prst="line">
            <a:avLst/>
          </a:prstGeom>
          <a:noFill/>
          <a:ln w="25400">
            <a:solidFill>
              <a:srgbClr val="CC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203" name="Line 27">
            <a:extLst>
              <a:ext uri="{FF2B5EF4-FFF2-40B4-BE49-F238E27FC236}">
                <a16:creationId xmlns:a16="http://schemas.microsoft.com/office/drawing/2014/main" id="{D689EE82-A1D3-146E-F497-2FC04BBB0BC7}"/>
              </a:ext>
            </a:extLst>
          </p:cNvPr>
          <p:cNvSpPr>
            <a:spLocks noChangeShapeType="1"/>
          </p:cNvSpPr>
          <p:nvPr/>
        </p:nvSpPr>
        <p:spPr bwMode="auto">
          <a:xfrm>
            <a:off x="8534400" y="3184525"/>
            <a:ext cx="0" cy="3657600"/>
          </a:xfrm>
          <a:prstGeom prst="line">
            <a:avLst/>
          </a:prstGeom>
          <a:noFill/>
          <a:ln w="25400">
            <a:solidFill>
              <a:srgbClr val="FF003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204" name="Line 28">
            <a:extLst>
              <a:ext uri="{FF2B5EF4-FFF2-40B4-BE49-F238E27FC236}">
                <a16:creationId xmlns:a16="http://schemas.microsoft.com/office/drawing/2014/main" id="{5AC45386-D3CC-A2B1-9A51-95A3FFD01691}"/>
              </a:ext>
            </a:extLst>
          </p:cNvPr>
          <p:cNvSpPr>
            <a:spLocks noChangeShapeType="1"/>
          </p:cNvSpPr>
          <p:nvPr/>
        </p:nvSpPr>
        <p:spPr bwMode="auto">
          <a:xfrm flipH="1">
            <a:off x="2057400" y="6842125"/>
            <a:ext cx="6477000" cy="0"/>
          </a:xfrm>
          <a:prstGeom prst="line">
            <a:avLst/>
          </a:prstGeom>
          <a:noFill/>
          <a:ln w="25400">
            <a:solidFill>
              <a:srgbClr val="FF003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205" name="Line 29">
            <a:extLst>
              <a:ext uri="{FF2B5EF4-FFF2-40B4-BE49-F238E27FC236}">
                <a16:creationId xmlns:a16="http://schemas.microsoft.com/office/drawing/2014/main" id="{DD2D622F-1961-4CB3-C6A2-194FB6AE59DB}"/>
              </a:ext>
            </a:extLst>
          </p:cNvPr>
          <p:cNvSpPr>
            <a:spLocks noChangeShapeType="1"/>
          </p:cNvSpPr>
          <p:nvPr/>
        </p:nvSpPr>
        <p:spPr bwMode="auto">
          <a:xfrm flipV="1">
            <a:off x="2057400" y="6613525"/>
            <a:ext cx="0" cy="228600"/>
          </a:xfrm>
          <a:prstGeom prst="line">
            <a:avLst/>
          </a:prstGeom>
          <a:noFill/>
          <a:ln w="25400">
            <a:solidFill>
              <a:srgbClr val="FF0033"/>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206" name="Line 30">
            <a:extLst>
              <a:ext uri="{FF2B5EF4-FFF2-40B4-BE49-F238E27FC236}">
                <a16:creationId xmlns:a16="http://schemas.microsoft.com/office/drawing/2014/main" id="{0C67FA4F-B977-DD9F-0A1E-5DAB8C3A0307}"/>
              </a:ext>
            </a:extLst>
          </p:cNvPr>
          <p:cNvSpPr>
            <a:spLocks noChangeShapeType="1"/>
          </p:cNvSpPr>
          <p:nvPr/>
        </p:nvSpPr>
        <p:spPr bwMode="auto">
          <a:xfrm flipV="1">
            <a:off x="6477000" y="6613525"/>
            <a:ext cx="0" cy="228600"/>
          </a:xfrm>
          <a:prstGeom prst="line">
            <a:avLst/>
          </a:prstGeom>
          <a:noFill/>
          <a:ln w="25400">
            <a:solidFill>
              <a:srgbClr val="FF0033"/>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207" name="Rectangle 31">
            <a:extLst>
              <a:ext uri="{FF2B5EF4-FFF2-40B4-BE49-F238E27FC236}">
                <a16:creationId xmlns:a16="http://schemas.microsoft.com/office/drawing/2014/main" id="{E1114DB4-CDE9-213A-8280-5CA2050FBC9B}"/>
              </a:ext>
            </a:extLst>
          </p:cNvPr>
          <p:cNvSpPr>
            <a:spLocks noChangeArrowheads="1"/>
          </p:cNvSpPr>
          <p:nvPr/>
        </p:nvSpPr>
        <p:spPr bwMode="auto">
          <a:xfrm>
            <a:off x="7315200" y="4038600"/>
            <a:ext cx="1371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DE" sz="1600" i="1">
                <a:solidFill>
                  <a:schemeClr val="bg1"/>
                </a:solidFill>
                <a:latin typeface="Arial" panose="020B0604020202020204" pitchFamily="34" charset="0"/>
              </a:rPr>
              <a:t>or can exacerbate</a:t>
            </a:r>
          </a:p>
        </p:txBody>
      </p:sp>
      <p:sp>
        <p:nvSpPr>
          <p:cNvPr id="50208" name="Rectangle 32">
            <a:extLst>
              <a:ext uri="{FF2B5EF4-FFF2-40B4-BE49-F238E27FC236}">
                <a16:creationId xmlns:a16="http://schemas.microsoft.com/office/drawing/2014/main" id="{FFB675FC-A9B1-83D3-FE55-FA5334382559}"/>
              </a:ext>
            </a:extLst>
          </p:cNvPr>
          <p:cNvSpPr>
            <a:spLocks noChangeArrowheads="1"/>
          </p:cNvSpPr>
          <p:nvPr/>
        </p:nvSpPr>
        <p:spPr bwMode="auto">
          <a:xfrm>
            <a:off x="8534400" y="6613525"/>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fld id="{FB00ECBD-DCDC-4F2B-BBF3-C2E8DF867921}" type="slidenum">
              <a:rPr lang="en-GB" altLang="en-DE" sz="1000" b="0">
                <a:solidFill>
                  <a:schemeClr val="bg1"/>
                </a:solidFill>
              </a:rPr>
              <a:pPr>
                <a:spcBef>
                  <a:spcPct val="50000"/>
                </a:spcBef>
              </a:pPr>
              <a:t>6</a:t>
            </a:fld>
            <a:endParaRPr lang="en-GB" altLang="en-DE" sz="1000" b="0">
              <a:solidFill>
                <a:schemeClr val="bg1"/>
              </a:solidFill>
            </a:endParaRPr>
          </a:p>
        </p:txBody>
      </p:sp>
      <p:sp>
        <p:nvSpPr>
          <p:cNvPr id="50211" name="Text Box 35">
            <a:extLst>
              <a:ext uri="{FF2B5EF4-FFF2-40B4-BE49-F238E27FC236}">
                <a16:creationId xmlns:a16="http://schemas.microsoft.com/office/drawing/2014/main" id="{D5BC77BC-00F1-3A78-A96D-76E5E6D2A5CE}"/>
              </a:ext>
            </a:extLst>
          </p:cNvPr>
          <p:cNvSpPr txBox="1">
            <a:spLocks noChangeArrowheads="1"/>
          </p:cNvSpPr>
          <p:nvPr/>
        </p:nvSpPr>
        <p:spPr bwMode="auto">
          <a:xfrm>
            <a:off x="3581400" y="152400"/>
            <a:ext cx="571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a:solidFill>
                  <a:schemeClr val="bg1"/>
                </a:solidFill>
                <a:latin typeface="Courier10 BT" pitchFamily="49" charset="0"/>
              </a:rPr>
              <a:t>The rationale of drug control</a:t>
            </a:r>
          </a:p>
        </p:txBody>
      </p:sp>
    </p:spTree>
  </p:cSld>
  <p:clrMapOvr>
    <a:masterClrMapping/>
  </p:clrMapOvr>
  <p:transition spd="slow">
    <p:pull dir="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5ACE8B2F-CC8C-C198-B848-33C68C34046F}"/>
              </a:ext>
            </a:extLst>
          </p:cNvPr>
          <p:cNvSpPr>
            <a:spLocks noChangeArrowheads="1"/>
          </p:cNvSpPr>
          <p:nvPr/>
        </p:nvSpPr>
        <p:spPr bwMode="auto">
          <a:xfrm>
            <a:off x="838200" y="0"/>
            <a:ext cx="4876800" cy="7086600"/>
          </a:xfrm>
          <a:prstGeom prst="rect">
            <a:avLst/>
          </a:prstGeom>
          <a:solidFill>
            <a:schemeClr val="tx1"/>
          </a:solidFill>
          <a:ln>
            <a:noFill/>
          </a:ln>
          <a:effectLst/>
          <a:extLst>
            <a:ext uri="{91240B29-F687-4F45-9708-019B960494DF}">
              <a14:hiddenLine xmlns:a14="http://schemas.microsoft.com/office/drawing/2010/main" w="9525">
                <a:solidFill>
                  <a:srgbClr val="DDDDD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ltLang="en-DE">
              <a:solidFill>
                <a:schemeClr val="bg1"/>
              </a:solidFill>
            </a:endParaRPr>
          </a:p>
        </p:txBody>
      </p:sp>
      <p:sp>
        <p:nvSpPr>
          <p:cNvPr id="54276" name="Text Box 4">
            <a:extLst>
              <a:ext uri="{FF2B5EF4-FFF2-40B4-BE49-F238E27FC236}">
                <a16:creationId xmlns:a16="http://schemas.microsoft.com/office/drawing/2014/main" id="{D89137B9-3128-1258-8BF7-D303AA2445CA}"/>
              </a:ext>
            </a:extLst>
          </p:cNvPr>
          <p:cNvSpPr txBox="1">
            <a:spLocks noChangeArrowheads="1"/>
          </p:cNvSpPr>
          <p:nvPr/>
        </p:nvSpPr>
        <p:spPr bwMode="auto">
          <a:xfrm>
            <a:off x="1981200" y="533400"/>
            <a:ext cx="3124200" cy="204152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DE" sz="3200">
                <a:solidFill>
                  <a:schemeClr val="bg1"/>
                </a:solidFill>
              </a:rPr>
              <a:t>4</a:t>
            </a:r>
          </a:p>
          <a:p>
            <a:r>
              <a:rPr lang="en-GB" altLang="en-DE" sz="3200">
                <a:solidFill>
                  <a:schemeClr val="bg1"/>
                </a:solidFill>
              </a:rPr>
              <a:t>Promote alternative development</a:t>
            </a:r>
          </a:p>
        </p:txBody>
      </p:sp>
      <p:sp>
        <p:nvSpPr>
          <p:cNvPr id="54277" name="Text Box 5">
            <a:extLst>
              <a:ext uri="{FF2B5EF4-FFF2-40B4-BE49-F238E27FC236}">
                <a16:creationId xmlns:a16="http://schemas.microsoft.com/office/drawing/2014/main" id="{DE354EC8-8F7F-1211-43EB-D08A98BC4B4A}"/>
              </a:ext>
            </a:extLst>
          </p:cNvPr>
          <p:cNvSpPr txBox="1">
            <a:spLocks noChangeArrowheads="1"/>
          </p:cNvSpPr>
          <p:nvPr/>
        </p:nvSpPr>
        <p:spPr bwMode="auto">
          <a:xfrm>
            <a:off x="1066800" y="4343400"/>
            <a:ext cx="4495800" cy="2282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DDDDD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a:solidFill>
                  <a:schemeClr val="bg1"/>
                </a:solidFill>
              </a:rPr>
              <a:t>... a process to prevent and eliminate the illicit cultivation of plants containing narcotic drugs and psychotropic substances through specifically designed rural development measures ...</a:t>
            </a:r>
          </a:p>
        </p:txBody>
      </p:sp>
      <p:sp>
        <p:nvSpPr>
          <p:cNvPr id="54278" name="Text Box 6">
            <a:extLst>
              <a:ext uri="{FF2B5EF4-FFF2-40B4-BE49-F238E27FC236}">
                <a16:creationId xmlns:a16="http://schemas.microsoft.com/office/drawing/2014/main" id="{402D24EB-78F5-B2D9-0356-52714747859F}"/>
              </a:ext>
            </a:extLst>
          </p:cNvPr>
          <p:cNvSpPr txBox="1">
            <a:spLocks noChangeArrowheads="1"/>
          </p:cNvSpPr>
          <p:nvPr/>
        </p:nvSpPr>
        <p:spPr bwMode="auto">
          <a:xfrm>
            <a:off x="6172200" y="1463675"/>
            <a:ext cx="2971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a:t>UNGASS Action Plan “E” (1998)</a:t>
            </a:r>
          </a:p>
        </p:txBody>
      </p:sp>
      <p:sp>
        <p:nvSpPr>
          <p:cNvPr id="54279" name="Text Box 7">
            <a:extLst>
              <a:ext uri="{FF2B5EF4-FFF2-40B4-BE49-F238E27FC236}">
                <a16:creationId xmlns:a16="http://schemas.microsoft.com/office/drawing/2014/main" id="{6A0CD99F-122C-F1EA-14CB-11709411B4B0}"/>
              </a:ext>
            </a:extLst>
          </p:cNvPr>
          <p:cNvSpPr txBox="1">
            <a:spLocks noChangeArrowheads="1"/>
          </p:cNvSpPr>
          <p:nvPr/>
        </p:nvSpPr>
        <p:spPr bwMode="auto">
          <a:xfrm>
            <a:off x="6172200" y="2606675"/>
            <a:ext cx="2895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a:t>Feldafing Declaration (2002)</a:t>
            </a:r>
          </a:p>
        </p:txBody>
      </p:sp>
      <p:sp>
        <p:nvSpPr>
          <p:cNvPr id="54280" name="Text Box 8">
            <a:extLst>
              <a:ext uri="{FF2B5EF4-FFF2-40B4-BE49-F238E27FC236}">
                <a16:creationId xmlns:a16="http://schemas.microsoft.com/office/drawing/2014/main" id="{DCAE0B5C-C9A4-E071-F04E-F431299F9CEC}"/>
              </a:ext>
            </a:extLst>
          </p:cNvPr>
          <p:cNvSpPr txBox="1">
            <a:spLocks noChangeArrowheads="1"/>
          </p:cNvSpPr>
          <p:nvPr/>
        </p:nvSpPr>
        <p:spPr bwMode="auto">
          <a:xfrm>
            <a:off x="6172200" y="3673475"/>
            <a:ext cx="2438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a:t>1988 Convention (art 14)</a:t>
            </a:r>
          </a:p>
        </p:txBody>
      </p:sp>
      <p:sp>
        <p:nvSpPr>
          <p:cNvPr id="54281" name="Text Box 9">
            <a:extLst>
              <a:ext uri="{FF2B5EF4-FFF2-40B4-BE49-F238E27FC236}">
                <a16:creationId xmlns:a16="http://schemas.microsoft.com/office/drawing/2014/main" id="{5765CF9F-B3A2-6FD5-CDD0-F9A9D0FC7F5A}"/>
              </a:ext>
            </a:extLst>
          </p:cNvPr>
          <p:cNvSpPr txBox="1">
            <a:spLocks noChangeArrowheads="1"/>
          </p:cNvSpPr>
          <p:nvPr/>
        </p:nvSpPr>
        <p:spPr bwMode="auto">
          <a:xfrm>
            <a:off x="6172200" y="4816475"/>
            <a:ext cx="1981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a:t>30+ years of experience</a:t>
            </a:r>
          </a:p>
        </p:txBody>
      </p:sp>
      <p:sp>
        <p:nvSpPr>
          <p:cNvPr id="54282" name="Text Box 10">
            <a:extLst>
              <a:ext uri="{FF2B5EF4-FFF2-40B4-BE49-F238E27FC236}">
                <a16:creationId xmlns:a16="http://schemas.microsoft.com/office/drawing/2014/main" id="{123E2B78-E881-2468-0D05-BB76B9926314}"/>
              </a:ext>
            </a:extLst>
          </p:cNvPr>
          <p:cNvSpPr txBox="1">
            <a:spLocks noChangeArrowheads="1"/>
          </p:cNvSpPr>
          <p:nvPr/>
        </p:nvSpPr>
        <p:spPr bwMode="auto">
          <a:xfrm>
            <a:off x="0" y="655320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6857BC51-BC9D-41D4-8407-2025DA6CB2F5}" type="slidenum">
              <a:rPr lang="de-DE" altLang="en-DE" sz="1000" b="0"/>
              <a:pPr>
                <a:spcBef>
                  <a:spcPct val="50000"/>
                </a:spcBef>
              </a:pPr>
              <a:t>7</a:t>
            </a:fld>
            <a:endParaRPr lang="de-DE" altLang="en-DE" sz="1000" b="0"/>
          </a:p>
        </p:txBody>
      </p:sp>
    </p:spTree>
  </p:cSld>
  <p:clrMapOvr>
    <a:masterClrMapping/>
  </p:clrMapOvr>
  <p:transition spd="slow">
    <p:pull dir="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B417F66B-02D4-F977-ECC5-6869715E6354}"/>
              </a:ext>
            </a:extLst>
          </p:cNvPr>
          <p:cNvSpPr>
            <a:spLocks noChangeArrowheads="1"/>
          </p:cNvSpPr>
          <p:nvPr/>
        </p:nvSpPr>
        <p:spPr bwMode="auto">
          <a:xfrm>
            <a:off x="838200" y="-152400"/>
            <a:ext cx="4876800" cy="7086600"/>
          </a:xfrm>
          <a:prstGeom prst="rect">
            <a:avLst/>
          </a:prstGeom>
          <a:solidFill>
            <a:schemeClr val="tx1"/>
          </a:solidFill>
          <a:ln w="9525">
            <a:solidFill>
              <a:srgbClr val="DDDDD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ltLang="en-DE">
              <a:solidFill>
                <a:schemeClr val="bg1"/>
              </a:solidFill>
            </a:endParaRPr>
          </a:p>
        </p:txBody>
      </p:sp>
      <p:sp>
        <p:nvSpPr>
          <p:cNvPr id="4105" name="Text Box 9">
            <a:extLst>
              <a:ext uri="{FF2B5EF4-FFF2-40B4-BE49-F238E27FC236}">
                <a16:creationId xmlns:a16="http://schemas.microsoft.com/office/drawing/2014/main" id="{4A2E4424-2352-E383-FE9C-FA39550A2AE7}"/>
              </a:ext>
            </a:extLst>
          </p:cNvPr>
          <p:cNvSpPr txBox="1">
            <a:spLocks noChangeArrowheads="1"/>
          </p:cNvSpPr>
          <p:nvPr/>
        </p:nvSpPr>
        <p:spPr bwMode="auto">
          <a:xfrm>
            <a:off x="1600200" y="381000"/>
            <a:ext cx="3810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sz="3600">
                <a:solidFill>
                  <a:schemeClr val="bg1"/>
                </a:solidFill>
                <a:latin typeface="Courier10 BT" pitchFamily="49" charset="0"/>
              </a:rPr>
              <a:t>Commitments</a:t>
            </a:r>
          </a:p>
        </p:txBody>
      </p:sp>
      <p:graphicFrame>
        <p:nvGraphicFramePr>
          <p:cNvPr id="4113" name="Object 17">
            <a:extLst>
              <a:ext uri="{FF2B5EF4-FFF2-40B4-BE49-F238E27FC236}">
                <a16:creationId xmlns:a16="http://schemas.microsoft.com/office/drawing/2014/main" id="{556E6828-683A-8387-F086-61E64C26BE38}"/>
              </a:ext>
            </a:extLst>
          </p:cNvPr>
          <p:cNvGraphicFramePr>
            <a:graphicFrameLocks noChangeAspect="1"/>
          </p:cNvGraphicFramePr>
          <p:nvPr/>
        </p:nvGraphicFramePr>
        <p:xfrm>
          <a:off x="1219200" y="1793875"/>
          <a:ext cx="3886200" cy="1635125"/>
        </p:xfrm>
        <a:graphic>
          <a:graphicData uri="http://schemas.openxmlformats.org/presentationml/2006/ole">
            <mc:AlternateContent xmlns:mc="http://schemas.openxmlformats.org/markup-compatibility/2006">
              <mc:Choice xmlns:v="urn:schemas-microsoft-com:vml" Requires="v">
                <p:oleObj name="CorelPhotoPaint.Image.8" r:id="rId3" imgW="2806349" imgH="1180952" progId="CorelPhotoPaint.Image.8">
                  <p:embed/>
                </p:oleObj>
              </mc:Choice>
              <mc:Fallback>
                <p:oleObj name="CorelPhotoPaint.Image.8" r:id="rId3" imgW="2806349" imgH="1180952" progId="CorelPhotoPaint.Image.8">
                  <p:embed/>
                  <p:pic>
                    <p:nvPicPr>
                      <p:cNvPr id="0"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93875"/>
                        <a:ext cx="3886200" cy="163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16" name="Text Box 20">
            <a:extLst>
              <a:ext uri="{FF2B5EF4-FFF2-40B4-BE49-F238E27FC236}">
                <a16:creationId xmlns:a16="http://schemas.microsoft.com/office/drawing/2014/main" id="{82229067-5090-BBDB-BB79-F01CC4B31987}"/>
              </a:ext>
            </a:extLst>
          </p:cNvPr>
          <p:cNvSpPr txBox="1">
            <a:spLocks noChangeArrowheads="1"/>
          </p:cNvSpPr>
          <p:nvPr/>
        </p:nvSpPr>
        <p:spPr bwMode="auto">
          <a:xfrm>
            <a:off x="1219200" y="3327400"/>
            <a:ext cx="7696200" cy="337820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DE"/>
              <a:t>“The international community .... should assist States in countering illicit drug production by providing adequate financial and technical assistance for alternative development. ... Such assistance should be provided within the context of national control strategies of the recipient States. It should be linked to national commitment and the strong political will of States with illicit cultivation to implement the provisions contained in article 14 of the 1988 convention” (UNGASS Action Plan, para 9).</a:t>
            </a:r>
            <a:endParaRPr lang="en-GB" altLang="en-DE"/>
          </a:p>
        </p:txBody>
      </p:sp>
      <p:sp>
        <p:nvSpPr>
          <p:cNvPr id="4117" name="Text Box 21">
            <a:extLst>
              <a:ext uri="{FF2B5EF4-FFF2-40B4-BE49-F238E27FC236}">
                <a16:creationId xmlns:a16="http://schemas.microsoft.com/office/drawing/2014/main" id="{531E7F2B-79EF-4FDF-CAF2-86FE69F4C6F0}"/>
              </a:ext>
            </a:extLst>
          </p:cNvPr>
          <p:cNvSpPr txBox="1">
            <a:spLocks noChangeArrowheads="1"/>
          </p:cNvSpPr>
          <p:nvPr/>
        </p:nvSpPr>
        <p:spPr bwMode="auto">
          <a:xfrm>
            <a:off x="0" y="655320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757B0E9F-1EDE-451D-A9BD-B1BC38A1CF2F}" type="slidenum">
              <a:rPr lang="de-DE" altLang="en-DE" sz="1000" b="0"/>
              <a:pPr>
                <a:spcBef>
                  <a:spcPct val="50000"/>
                </a:spcBef>
              </a:pPr>
              <a:t>8</a:t>
            </a:fld>
            <a:endParaRPr lang="de-DE" altLang="en-DE" sz="1000" b="0"/>
          </a:p>
        </p:txBody>
      </p:sp>
    </p:spTree>
  </p:cSld>
  <p:clrMapOvr>
    <a:masterClrMapping/>
  </p:clrMapOvr>
  <p:transition spd="slow">
    <p:pull dir="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2">
            <a:extLst>
              <a:ext uri="{FF2B5EF4-FFF2-40B4-BE49-F238E27FC236}">
                <a16:creationId xmlns:a16="http://schemas.microsoft.com/office/drawing/2014/main" id="{7FE5461A-A9DF-0BAA-BA5A-010CC42293F9}"/>
              </a:ext>
            </a:extLst>
          </p:cNvPr>
          <p:cNvSpPr>
            <a:spLocks noChangeArrowheads="1"/>
          </p:cNvSpPr>
          <p:nvPr/>
        </p:nvSpPr>
        <p:spPr bwMode="auto">
          <a:xfrm>
            <a:off x="685800" y="0"/>
            <a:ext cx="5181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52" name="Text Box 8">
            <a:extLst>
              <a:ext uri="{FF2B5EF4-FFF2-40B4-BE49-F238E27FC236}">
                <a16:creationId xmlns:a16="http://schemas.microsoft.com/office/drawing/2014/main" id="{97D3B6E5-AB92-D1AC-5BB4-967DB239E342}"/>
              </a:ext>
            </a:extLst>
          </p:cNvPr>
          <p:cNvSpPr txBox="1">
            <a:spLocks noChangeArrowheads="1"/>
          </p:cNvSpPr>
          <p:nvPr/>
        </p:nvSpPr>
        <p:spPr bwMode="auto">
          <a:xfrm>
            <a:off x="8839200" y="6629400"/>
            <a:ext cx="30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AB6A3CFD-111F-4C7A-88D2-64E1E0FF2D37}" type="slidenum">
              <a:rPr lang="en-GB" altLang="en-DE" sz="900" b="0">
                <a:latin typeface="Aldine401 BT" pitchFamily="18" charset="0"/>
              </a:rPr>
              <a:pPr>
                <a:spcBef>
                  <a:spcPct val="50000"/>
                </a:spcBef>
              </a:pPr>
              <a:t>9</a:t>
            </a:fld>
            <a:endParaRPr lang="en-GB" altLang="en-DE" sz="900" b="0">
              <a:latin typeface="Aldine401 BT" pitchFamily="18" charset="0"/>
            </a:endParaRPr>
          </a:p>
        </p:txBody>
      </p:sp>
      <p:sp>
        <p:nvSpPr>
          <p:cNvPr id="6153" name="Text Box 9">
            <a:extLst>
              <a:ext uri="{FF2B5EF4-FFF2-40B4-BE49-F238E27FC236}">
                <a16:creationId xmlns:a16="http://schemas.microsoft.com/office/drawing/2014/main" id="{64F291E1-959C-939F-13D6-933A5CC4F41D}"/>
              </a:ext>
            </a:extLst>
          </p:cNvPr>
          <p:cNvSpPr txBox="1">
            <a:spLocks noChangeArrowheads="1"/>
          </p:cNvSpPr>
          <p:nvPr/>
        </p:nvSpPr>
        <p:spPr bwMode="auto">
          <a:xfrm>
            <a:off x="8839200" y="6629400"/>
            <a:ext cx="30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6765CD91-D3C2-4407-AA9A-6C595624E18E}" type="slidenum">
              <a:rPr lang="en-GB" altLang="en-DE" sz="900" b="0">
                <a:latin typeface="Aldine401 BT" pitchFamily="18" charset="0"/>
              </a:rPr>
              <a:pPr>
                <a:spcBef>
                  <a:spcPct val="50000"/>
                </a:spcBef>
              </a:pPr>
              <a:t>9</a:t>
            </a:fld>
            <a:endParaRPr lang="en-GB" altLang="en-DE" sz="900" b="0">
              <a:latin typeface="Aldine401 BT" pitchFamily="18" charset="0"/>
            </a:endParaRPr>
          </a:p>
        </p:txBody>
      </p:sp>
      <p:sp>
        <p:nvSpPr>
          <p:cNvPr id="6155" name="Text Box 11">
            <a:extLst>
              <a:ext uri="{FF2B5EF4-FFF2-40B4-BE49-F238E27FC236}">
                <a16:creationId xmlns:a16="http://schemas.microsoft.com/office/drawing/2014/main" id="{47919B6B-3610-9055-3E60-FBA23333ACC5}"/>
              </a:ext>
            </a:extLst>
          </p:cNvPr>
          <p:cNvSpPr txBox="1">
            <a:spLocks noChangeArrowheads="1"/>
          </p:cNvSpPr>
          <p:nvPr/>
        </p:nvSpPr>
        <p:spPr bwMode="auto">
          <a:xfrm>
            <a:off x="1066800" y="457200"/>
            <a:ext cx="46482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DE" sz="2800">
                <a:solidFill>
                  <a:schemeClr val="bg1"/>
                </a:solidFill>
                <a:latin typeface="Courier10 BT" pitchFamily="49" charset="0"/>
              </a:rPr>
              <a:t>Political  commitment by the international community and national governments</a:t>
            </a:r>
          </a:p>
        </p:txBody>
      </p:sp>
      <p:sp>
        <p:nvSpPr>
          <p:cNvPr id="6157" name="Text Box 13">
            <a:extLst>
              <a:ext uri="{FF2B5EF4-FFF2-40B4-BE49-F238E27FC236}">
                <a16:creationId xmlns:a16="http://schemas.microsoft.com/office/drawing/2014/main" id="{CEEA33F9-D02C-B5F3-5363-2E330A36CD32}"/>
              </a:ext>
            </a:extLst>
          </p:cNvPr>
          <p:cNvSpPr txBox="1">
            <a:spLocks noChangeArrowheads="1"/>
          </p:cNvSpPr>
          <p:nvPr/>
        </p:nvSpPr>
        <p:spPr bwMode="auto">
          <a:xfrm>
            <a:off x="5257800" y="3276600"/>
            <a:ext cx="2514600" cy="204152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DE" sz="3200">
                <a:solidFill>
                  <a:schemeClr val="bg1"/>
                </a:solidFill>
              </a:rPr>
              <a:t>5 </a:t>
            </a:r>
          </a:p>
          <a:p>
            <a:r>
              <a:rPr lang="en-GB" altLang="en-DE" sz="3200">
                <a:solidFill>
                  <a:schemeClr val="bg1"/>
                </a:solidFill>
              </a:rPr>
              <a:t>Turn commitments into action</a:t>
            </a:r>
          </a:p>
        </p:txBody>
      </p:sp>
    </p:spTree>
  </p:cSld>
  <p:clrMapOvr>
    <a:masterClrMapping/>
  </p:clrMapOvr>
  <p:transition spd="slow">
    <p:pull dir="ru"/>
  </p:transition>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DE" sz="2400" b="1" i="0" u="none" strike="noStrike" cap="none" normalizeH="0" baseline="0" smtClean="0">
            <a:ln>
              <a:noFill/>
            </a:ln>
            <a:solidFill>
              <a:schemeClr val="tx1"/>
            </a:solidFill>
            <a:effectLst/>
            <a:latin typeface="Arial Narrow" panose="020B0606020202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DE" sz="2400" b="1" i="0" u="none" strike="noStrike" cap="none" normalizeH="0" baseline="0" smtClean="0">
            <a:ln>
              <a:noFill/>
            </a:ln>
            <a:solidFill>
              <a:schemeClr val="tx1"/>
            </a:solidFill>
            <a:effectLst/>
            <a:latin typeface="Arial Narrow" panose="020B0606020202030204" pitchFamily="34"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C:\Programme\Microsoft Office\Vorlagen\Leere Präsentation.pot</Template>
  <TotalTime>0</TotalTime>
  <Words>511</Words>
  <Application>Microsoft Office PowerPoint</Application>
  <PresentationFormat>On-screen Show (4:3)</PresentationFormat>
  <Paragraphs>116</Paragraphs>
  <Slides>16</Slides>
  <Notes>16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6" baseType="lpstr">
      <vt:lpstr>Times New Roman</vt:lpstr>
      <vt:lpstr>Arial Narrow</vt:lpstr>
      <vt:lpstr>Comic Sans MS</vt:lpstr>
      <vt:lpstr>Arial Black</vt:lpstr>
      <vt:lpstr>Courier10 BT</vt:lpstr>
      <vt:lpstr>Aldine401 BT</vt:lpstr>
      <vt:lpstr>StopD</vt:lpstr>
      <vt:lpstr>Arial</vt:lpstr>
      <vt:lpstr>Leere Präsentation</vt:lpstr>
      <vt:lpstr>Corel PHOTO-PAINT 8.0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 Folientitel</dc:title>
  <dc:creator>alexander seger</dc:creator>
  <cp:lastModifiedBy>Alexander Seger</cp:lastModifiedBy>
  <cp:revision>66</cp:revision>
  <cp:lastPrinted>2003-04-12T16:19:27Z</cp:lastPrinted>
  <dcterms:created xsi:type="dcterms:W3CDTF">2001-08-15T12:21:24Z</dcterms:created>
  <dcterms:modified xsi:type="dcterms:W3CDTF">2025-07-27T12:20:23Z</dcterms:modified>
</cp:coreProperties>
</file>